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82" r:id="rId3"/>
    <p:sldId id="300" r:id="rId4"/>
    <p:sldId id="293" r:id="rId5"/>
    <p:sldId id="283" r:id="rId6"/>
    <p:sldId id="285" r:id="rId7"/>
    <p:sldId id="290" r:id="rId8"/>
    <p:sldId id="289" r:id="rId9"/>
    <p:sldId id="286" r:id="rId10"/>
    <p:sldId id="288" r:id="rId11"/>
    <p:sldId id="291" r:id="rId12"/>
    <p:sldId id="292" r:id="rId13"/>
    <p:sldId id="294" r:id="rId14"/>
    <p:sldId id="297" r:id="rId15"/>
    <p:sldId id="296" r:id="rId16"/>
    <p:sldId id="295" r:id="rId17"/>
    <p:sldId id="299" r:id="rId18"/>
    <p:sldId id="298" r:id="rId19"/>
    <p:sldId id="281" r:id="rId20"/>
  </p:sldIdLst>
  <p:sldSz cx="12192000" cy="6858000"/>
  <p:notesSz cx="6858000" cy="9144000"/>
  <p:embeddedFontLst>
    <p:embeddedFont>
      <p:font typeface="OPPOSans H" panose="02010600030101010101" charset="-122"/>
      <p:regular r:id="rId21"/>
    </p:embeddedFont>
    <p:embeddedFont>
      <p:font typeface="OPPOSans L" panose="02010600030101010101" charset="-122"/>
      <p:regular r:id="rId22"/>
    </p:embeddedFont>
    <p:embeddedFont>
      <p:font typeface="OPPOSans R" panose="02010600030101010101" charset="-122"/>
      <p:regular r:id="rId23"/>
    </p:embeddedFont>
    <p:embeddedFont>
      <p:font typeface="Source Han Sans CN Bold" panose="02010600030101010101" charset="-122"/>
      <p:regular r:id="rId24"/>
      <p:bold r:id="rId25"/>
    </p:embeddedFont>
    <p:embeddedFont>
      <p:font typeface="Microsoft JhengHei" panose="020B0604030504040204" pitchFamily="34" charset="-120"/>
      <p:regular r:id="rId26"/>
      <p:bold r:id="rId27"/>
    </p:embeddedFont>
    <p:embeddedFont>
      <p:font typeface="Modern No. 20" panose="02070704070505020303" pitchFamily="18" charset="0"/>
      <p:regular r:id="rId28"/>
    </p:embeddedFont>
    <p:embeddedFont>
      <p:font typeface="等线" panose="02010600030101010101" pitchFamily="2" charset="-122"/>
      <p:regular r:id="rId29"/>
      <p:bold r:id="rId30"/>
    </p:embeddedFont>
    <p:embeddedFont>
      <p:font typeface="黑体" panose="02010609060101010101" pitchFamily="49" charset="-122"/>
      <p:regular r:id="rId31"/>
    </p:embeddedFont>
  </p:embeddedFontLst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1150" autoAdjust="0"/>
  </p:normalViewPr>
  <p:slideViewPr>
    <p:cSldViewPr snapToGrid="0">
      <p:cViewPr varScale="1">
        <p:scale>
          <a:sx n="45" d="100"/>
          <a:sy n="45" d="100"/>
        </p:scale>
        <p:origin x="1114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jos.org.cn/jos/article/abstract/6383?st=online_first" TargetMode="External"/><Relationship Id="rId2" Type="http://schemas.openxmlformats.org/officeDocument/2006/relationships/hyperlink" Target="https://cloud.baidu.com/article/3333602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ics.uci.edu/~fielding/pubs/dissertation/rest_arch_style.htm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2482911"/>
            <a:ext cx="12192000" cy="43750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17585"/>
            <a:ext cx="12192000" cy="4375089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484375"/>
            <a:ext cx="12192000" cy="609409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53032" t="9912" r="29508" b="12031"/>
          <a:stretch>
            <a:fillRect/>
          </a:stretch>
        </p:blipFill>
        <p:spPr>
          <a:xfrm>
            <a:off x="9335926" y="999714"/>
            <a:ext cx="2128737" cy="5333510"/>
          </a:xfrm>
          <a:custGeom>
            <a:avLst/>
            <a:gdLst/>
            <a:ahLst/>
            <a:cxnLst/>
            <a:rect l="l" t="t" r="r" b="b"/>
            <a:pathLst>
              <a:path w="2133600" h="5334000">
                <a:moveTo>
                  <a:pt x="1064368" y="0"/>
                </a:moveTo>
                <a:cubicBezTo>
                  <a:pt x="1652203" y="0"/>
                  <a:pt x="2128737" y="476534"/>
                  <a:pt x="2128737" y="1064368"/>
                </a:cubicBezTo>
                <a:lnTo>
                  <a:pt x="2128737" y="2330443"/>
                </a:lnTo>
                <a:lnTo>
                  <a:pt x="2128737" y="4067435"/>
                </a:lnTo>
                <a:lnTo>
                  <a:pt x="2128737" y="5333510"/>
                </a:lnTo>
                <a:lnTo>
                  <a:pt x="0" y="5333510"/>
                </a:lnTo>
                <a:lnTo>
                  <a:pt x="0" y="4067435"/>
                </a:lnTo>
                <a:lnTo>
                  <a:pt x="0" y="2330443"/>
                </a:lnTo>
                <a:lnTo>
                  <a:pt x="0" y="1064368"/>
                </a:lnTo>
                <a:cubicBezTo>
                  <a:pt x="0" y="476534"/>
                  <a:pt x="476534" y="0"/>
                  <a:pt x="106436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53032" t="9912" r="29508" b="12031"/>
          <a:stretch>
            <a:fillRect/>
          </a:stretch>
        </p:blipFill>
        <p:spPr>
          <a:xfrm>
            <a:off x="7737712" y="2206584"/>
            <a:ext cx="1446110" cy="4139369"/>
          </a:xfrm>
          <a:custGeom>
            <a:avLst/>
            <a:gdLst/>
            <a:ahLst/>
            <a:cxnLst/>
            <a:rect l="l" t="t" r="r" b="b"/>
            <a:pathLst>
              <a:path w="1447800" h="4140200">
                <a:moveTo>
                  <a:pt x="723055" y="0"/>
                </a:moveTo>
                <a:cubicBezTo>
                  <a:pt x="1122387" y="0"/>
                  <a:pt x="1446110" y="323722"/>
                  <a:pt x="1446110" y="723055"/>
                </a:cubicBezTo>
                <a:lnTo>
                  <a:pt x="1446110" y="1295662"/>
                </a:lnTo>
                <a:lnTo>
                  <a:pt x="1446110" y="1521159"/>
                </a:lnTo>
                <a:lnTo>
                  <a:pt x="1446110" y="1521160"/>
                </a:lnTo>
                <a:lnTo>
                  <a:pt x="1446110" y="2093768"/>
                </a:lnTo>
                <a:lnTo>
                  <a:pt x="1446109" y="3150911"/>
                </a:lnTo>
                <a:lnTo>
                  <a:pt x="1446110" y="3150911"/>
                </a:lnTo>
                <a:lnTo>
                  <a:pt x="1446110" y="3267517"/>
                </a:lnTo>
                <a:lnTo>
                  <a:pt x="1446110" y="3328534"/>
                </a:lnTo>
                <a:lnTo>
                  <a:pt x="1446110" y="3341263"/>
                </a:lnTo>
                <a:lnTo>
                  <a:pt x="1446109" y="3341263"/>
                </a:lnTo>
                <a:lnTo>
                  <a:pt x="1446109" y="3949017"/>
                </a:lnTo>
                <a:lnTo>
                  <a:pt x="1446110" y="3949017"/>
                </a:lnTo>
                <a:lnTo>
                  <a:pt x="1446110" y="4065623"/>
                </a:lnTo>
                <a:lnTo>
                  <a:pt x="1446110" y="4126640"/>
                </a:lnTo>
                <a:lnTo>
                  <a:pt x="1446110" y="4139369"/>
                </a:lnTo>
                <a:lnTo>
                  <a:pt x="1063944" y="4139369"/>
                </a:lnTo>
                <a:lnTo>
                  <a:pt x="1063944" y="4139154"/>
                </a:lnTo>
                <a:lnTo>
                  <a:pt x="1059673" y="4139369"/>
                </a:lnTo>
                <a:cubicBezTo>
                  <a:pt x="1023095" y="4139369"/>
                  <a:pt x="986950" y="4137516"/>
                  <a:pt x="951328" y="4133898"/>
                </a:cubicBezTo>
                <a:lnTo>
                  <a:pt x="903769" y="4126640"/>
                </a:lnTo>
                <a:lnTo>
                  <a:pt x="846111" y="4117841"/>
                </a:lnTo>
                <a:cubicBezTo>
                  <a:pt x="363237" y="4019030"/>
                  <a:pt x="0" y="3591783"/>
                  <a:pt x="0" y="3079697"/>
                </a:cubicBezTo>
                <a:lnTo>
                  <a:pt x="0" y="2281591"/>
                </a:lnTo>
                <a:lnTo>
                  <a:pt x="0" y="1521160"/>
                </a:lnTo>
                <a:lnTo>
                  <a:pt x="0" y="723055"/>
                </a:lnTo>
                <a:cubicBezTo>
                  <a:pt x="0" y="323722"/>
                  <a:pt x="323722" y="0"/>
                  <a:pt x="723055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>
            <a:off x="751185" y="5684123"/>
            <a:ext cx="1446110" cy="80890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zh-CN" altLang="en-US" sz="1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Modern No. 20" panose="02070704070505020303" pitchFamily="18" charset="0"/>
                <a:ea typeface="OPPOSans H" panose="00020600040101010101" charset="-122"/>
                <a:cs typeface="OPPOSans H" panose="00020600040101010101" charset="-122"/>
              </a:rPr>
              <a:t>汇报时间：</a:t>
            </a:r>
            <a:endParaRPr kumimoji="1" lang="en-US" altLang="zh-CN" sz="18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Modern No. 20" panose="02070704070505020303" pitchFamily="18" charset="0"/>
              <a:ea typeface="OPPOSans H" panose="00020600040101010101" charset="-122"/>
              <a:cs typeface="OPPOSans H" panose="00020600040101010101" charset="-122"/>
            </a:endParaRPr>
          </a:p>
          <a:p>
            <a:pPr algn="l"/>
            <a:r>
              <a:rPr kumimoji="1" lang="en-US" altLang="zh-CN" sz="1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PPOSans H" panose="00020600040101010101" charset="-122"/>
              </a:rPr>
              <a:t>2024.10.08</a:t>
            </a:r>
            <a:endParaRPr kumimoji="1" lang="zh-CN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7449876" y="5476398"/>
            <a:ext cx="866186" cy="834924"/>
          </a:xfrm>
          <a:custGeom>
            <a:avLst/>
            <a:gdLst>
              <a:gd name="connsiteX0" fmla="*/ 699339 w 1398678"/>
              <a:gd name="connsiteY0" fmla="*/ 0 h 1348198"/>
              <a:gd name="connsiteX1" fmla="*/ 804380 w 1398678"/>
              <a:gd name="connsiteY1" fmla="*/ 495317 h 1348198"/>
              <a:gd name="connsiteX2" fmla="*/ 839152 w 1398678"/>
              <a:gd name="connsiteY2" fmla="*/ 535463 h 1348198"/>
              <a:gd name="connsiteX3" fmla="*/ 881581 w 1398678"/>
              <a:gd name="connsiteY3" fmla="*/ 572213 h 1348198"/>
              <a:gd name="connsiteX4" fmla="*/ 1398678 w 1398678"/>
              <a:gd name="connsiteY4" fmla="*/ 674099 h 1348198"/>
              <a:gd name="connsiteX5" fmla="*/ 881581 w 1398678"/>
              <a:gd name="connsiteY5" fmla="*/ 775986 h 1348198"/>
              <a:gd name="connsiteX6" fmla="*/ 839152 w 1398678"/>
              <a:gd name="connsiteY6" fmla="*/ 812735 h 1348198"/>
              <a:gd name="connsiteX7" fmla="*/ 804380 w 1398678"/>
              <a:gd name="connsiteY7" fmla="*/ 852881 h 1348198"/>
              <a:gd name="connsiteX8" fmla="*/ 699339 w 1398678"/>
              <a:gd name="connsiteY8" fmla="*/ 1348198 h 1348198"/>
              <a:gd name="connsiteX9" fmla="*/ 594299 w 1398678"/>
              <a:gd name="connsiteY9" fmla="*/ 852880 h 1348198"/>
              <a:gd name="connsiteX10" fmla="*/ 559528 w 1398678"/>
              <a:gd name="connsiteY10" fmla="*/ 812735 h 1348198"/>
              <a:gd name="connsiteX11" fmla="*/ 517099 w 1398678"/>
              <a:gd name="connsiteY11" fmla="*/ 775986 h 1348198"/>
              <a:gd name="connsiteX12" fmla="*/ 0 w 1398678"/>
              <a:gd name="connsiteY12" fmla="*/ 674099 h 1348198"/>
              <a:gd name="connsiteX13" fmla="*/ 517099 w 1398678"/>
              <a:gd name="connsiteY13" fmla="*/ 572212 h 1348198"/>
              <a:gd name="connsiteX14" fmla="*/ 559528 w 1398678"/>
              <a:gd name="connsiteY14" fmla="*/ 535463 h 1348198"/>
              <a:gd name="connsiteX15" fmla="*/ 594299 w 1398678"/>
              <a:gd name="connsiteY15" fmla="*/ 495318 h 1348198"/>
            </a:gdLst>
            <a:ahLst/>
            <a:cxnLst/>
            <a:rect l="l" t="t" r="r" b="b"/>
            <a:pathLst>
              <a:path w="1398678" h="1348198">
                <a:moveTo>
                  <a:pt x="699339" y="0"/>
                </a:moveTo>
                <a:lnTo>
                  <a:pt x="804380" y="495317"/>
                </a:lnTo>
                <a:lnTo>
                  <a:pt x="839152" y="535463"/>
                </a:lnTo>
                <a:lnTo>
                  <a:pt x="881581" y="572213"/>
                </a:lnTo>
                <a:lnTo>
                  <a:pt x="1398678" y="674099"/>
                </a:lnTo>
                <a:lnTo>
                  <a:pt x="881581" y="775986"/>
                </a:lnTo>
                <a:lnTo>
                  <a:pt x="839152" y="812735"/>
                </a:lnTo>
                <a:lnTo>
                  <a:pt x="804380" y="852881"/>
                </a:lnTo>
                <a:lnTo>
                  <a:pt x="699339" y="1348198"/>
                </a:lnTo>
                <a:lnTo>
                  <a:pt x="594299" y="852880"/>
                </a:lnTo>
                <a:lnTo>
                  <a:pt x="559528" y="812735"/>
                </a:lnTo>
                <a:lnTo>
                  <a:pt x="517099" y="775986"/>
                </a:lnTo>
                <a:lnTo>
                  <a:pt x="0" y="674099"/>
                </a:lnTo>
                <a:lnTo>
                  <a:pt x="517099" y="572212"/>
                </a:lnTo>
                <a:lnTo>
                  <a:pt x="559528" y="535463"/>
                </a:lnTo>
                <a:lnTo>
                  <a:pt x="594299" y="49531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73100" y="5678905"/>
            <a:ext cx="98025" cy="556795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021061" y="5678905"/>
            <a:ext cx="98025" cy="556795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737713" y="999714"/>
            <a:ext cx="3726950" cy="5346239"/>
          </a:xfrm>
          <a:custGeom>
            <a:avLst/>
            <a:gdLst>
              <a:gd name="connsiteX0" fmla="*/ 665768 w 3431668"/>
              <a:gd name="connsiteY0" fmla="*/ 1111251 h 4922663"/>
              <a:gd name="connsiteX1" fmla="*/ 1331536 w 3431668"/>
              <a:gd name="connsiteY1" fmla="*/ 1777019 h 4922663"/>
              <a:gd name="connsiteX2" fmla="*/ 1331536 w 3431668"/>
              <a:gd name="connsiteY2" fmla="*/ 2304260 h 4922663"/>
              <a:gd name="connsiteX3" fmla="*/ 1331536 w 3431668"/>
              <a:gd name="connsiteY3" fmla="*/ 2511891 h 4922663"/>
              <a:gd name="connsiteX4" fmla="*/ 1331536 w 3431668"/>
              <a:gd name="connsiteY4" fmla="*/ 2511892 h 4922663"/>
              <a:gd name="connsiteX5" fmla="*/ 1331536 w 3431668"/>
              <a:gd name="connsiteY5" fmla="*/ 3039133 h 4922663"/>
              <a:gd name="connsiteX6" fmla="*/ 1331535 w 3431668"/>
              <a:gd name="connsiteY6" fmla="*/ 4012519 h 4922663"/>
              <a:gd name="connsiteX7" fmla="*/ 1331536 w 3431668"/>
              <a:gd name="connsiteY7" fmla="*/ 4012519 h 4922663"/>
              <a:gd name="connsiteX8" fmla="*/ 1331536 w 3431668"/>
              <a:gd name="connsiteY8" fmla="*/ 4119887 h 4922663"/>
              <a:gd name="connsiteX9" fmla="*/ 1331536 w 3431668"/>
              <a:gd name="connsiteY9" fmla="*/ 4176069 h 4922663"/>
              <a:gd name="connsiteX10" fmla="*/ 1331536 w 3431668"/>
              <a:gd name="connsiteY10" fmla="*/ 4187790 h 4922663"/>
              <a:gd name="connsiteX11" fmla="*/ 1331535 w 3431668"/>
              <a:gd name="connsiteY11" fmla="*/ 4187790 h 4922663"/>
              <a:gd name="connsiteX12" fmla="*/ 1331535 w 3431668"/>
              <a:gd name="connsiteY12" fmla="*/ 4747392 h 4922663"/>
              <a:gd name="connsiteX13" fmla="*/ 1331536 w 3431668"/>
              <a:gd name="connsiteY13" fmla="*/ 4747392 h 4922663"/>
              <a:gd name="connsiteX14" fmla="*/ 1331536 w 3431668"/>
              <a:gd name="connsiteY14" fmla="*/ 4854760 h 4922663"/>
              <a:gd name="connsiteX15" fmla="*/ 1331536 w 3431668"/>
              <a:gd name="connsiteY15" fmla="*/ 4910942 h 4922663"/>
              <a:gd name="connsiteX16" fmla="*/ 1331536 w 3431668"/>
              <a:gd name="connsiteY16" fmla="*/ 4922663 h 4922663"/>
              <a:gd name="connsiteX17" fmla="*/ 979649 w 3431668"/>
              <a:gd name="connsiteY17" fmla="*/ 4922663 h 4922663"/>
              <a:gd name="connsiteX18" fmla="*/ 979649 w 3431668"/>
              <a:gd name="connsiteY18" fmla="*/ 4922465 h 4922663"/>
              <a:gd name="connsiteX19" fmla="*/ 975716 w 3431668"/>
              <a:gd name="connsiteY19" fmla="*/ 4922663 h 4922663"/>
              <a:gd name="connsiteX20" fmla="*/ 875955 w 3431668"/>
              <a:gd name="connsiteY20" fmla="*/ 4917625 h 4922663"/>
              <a:gd name="connsiteX21" fmla="*/ 832164 w 3431668"/>
              <a:gd name="connsiteY21" fmla="*/ 4910942 h 4922663"/>
              <a:gd name="connsiteX22" fmla="*/ 779075 w 3431668"/>
              <a:gd name="connsiteY22" fmla="*/ 4902840 h 4922663"/>
              <a:gd name="connsiteX23" fmla="*/ 0 w 3431668"/>
              <a:gd name="connsiteY23" fmla="*/ 3946947 h 4922663"/>
              <a:gd name="connsiteX24" fmla="*/ 0 w 3431668"/>
              <a:gd name="connsiteY24" fmla="*/ 3212074 h 4922663"/>
              <a:gd name="connsiteX25" fmla="*/ 0 w 3431668"/>
              <a:gd name="connsiteY25" fmla="*/ 2511892 h 4922663"/>
              <a:gd name="connsiteX26" fmla="*/ 0 w 3431668"/>
              <a:gd name="connsiteY26" fmla="*/ 1777019 h 4922663"/>
              <a:gd name="connsiteX27" fmla="*/ 665768 w 3431668"/>
              <a:gd name="connsiteY27" fmla="*/ 1111251 h 4922663"/>
              <a:gd name="connsiteX28" fmla="*/ 2451628 w 3431668"/>
              <a:gd name="connsiteY28" fmla="*/ 0 h 4922663"/>
              <a:gd name="connsiteX29" fmla="*/ 3431668 w 3431668"/>
              <a:gd name="connsiteY29" fmla="*/ 980040 h 4922663"/>
              <a:gd name="connsiteX30" fmla="*/ 3431668 w 3431668"/>
              <a:gd name="connsiteY30" fmla="*/ 2145805 h 4922663"/>
              <a:gd name="connsiteX31" fmla="*/ 3431668 w 3431668"/>
              <a:gd name="connsiteY31" fmla="*/ 3745177 h 4922663"/>
              <a:gd name="connsiteX32" fmla="*/ 3431668 w 3431668"/>
              <a:gd name="connsiteY32" fmla="*/ 4910942 h 4922663"/>
              <a:gd name="connsiteX33" fmla="*/ 1471588 w 3431668"/>
              <a:gd name="connsiteY33" fmla="*/ 4910942 h 4922663"/>
              <a:gd name="connsiteX34" fmla="*/ 1471588 w 3431668"/>
              <a:gd name="connsiteY34" fmla="*/ 3745177 h 4922663"/>
              <a:gd name="connsiteX35" fmla="*/ 1471588 w 3431668"/>
              <a:gd name="connsiteY35" fmla="*/ 2145805 h 4922663"/>
              <a:gd name="connsiteX36" fmla="*/ 1471588 w 3431668"/>
              <a:gd name="connsiteY36" fmla="*/ 980040 h 4922663"/>
              <a:gd name="connsiteX37" fmla="*/ 2451628 w 3431668"/>
              <a:gd name="connsiteY37" fmla="*/ 0 h 4922663"/>
            </a:gdLst>
            <a:ahLst/>
            <a:cxnLst/>
            <a:rect l="l" t="t" r="r" b="b"/>
            <a:pathLst>
              <a:path w="3431668" h="4922663">
                <a:moveTo>
                  <a:pt x="665768" y="1111251"/>
                </a:moveTo>
                <a:cubicBezTo>
                  <a:pt x="1033462" y="1111251"/>
                  <a:pt x="1331536" y="1409325"/>
                  <a:pt x="1331536" y="1777019"/>
                </a:cubicBezTo>
                <a:lnTo>
                  <a:pt x="1331536" y="2304260"/>
                </a:lnTo>
                <a:lnTo>
                  <a:pt x="1331536" y="2511891"/>
                </a:lnTo>
                <a:lnTo>
                  <a:pt x="1331536" y="2511892"/>
                </a:lnTo>
                <a:lnTo>
                  <a:pt x="1331536" y="3039133"/>
                </a:lnTo>
                <a:lnTo>
                  <a:pt x="1331535" y="4012519"/>
                </a:lnTo>
                <a:lnTo>
                  <a:pt x="1331536" y="4012519"/>
                </a:lnTo>
                <a:lnTo>
                  <a:pt x="1331536" y="4119887"/>
                </a:lnTo>
                <a:lnTo>
                  <a:pt x="1331536" y="4176069"/>
                </a:lnTo>
                <a:lnTo>
                  <a:pt x="1331536" y="4187790"/>
                </a:lnTo>
                <a:lnTo>
                  <a:pt x="1331535" y="4187790"/>
                </a:lnTo>
                <a:lnTo>
                  <a:pt x="1331535" y="4747392"/>
                </a:lnTo>
                <a:lnTo>
                  <a:pt x="1331536" y="4747392"/>
                </a:lnTo>
                <a:lnTo>
                  <a:pt x="1331536" y="4854760"/>
                </a:lnTo>
                <a:lnTo>
                  <a:pt x="1331536" y="4910942"/>
                </a:lnTo>
                <a:lnTo>
                  <a:pt x="1331536" y="4922663"/>
                </a:lnTo>
                <a:lnTo>
                  <a:pt x="979649" y="4922663"/>
                </a:lnTo>
                <a:lnTo>
                  <a:pt x="979649" y="4922465"/>
                </a:lnTo>
                <a:lnTo>
                  <a:pt x="975716" y="4922663"/>
                </a:lnTo>
                <a:cubicBezTo>
                  <a:pt x="942036" y="4922663"/>
                  <a:pt x="908755" y="4920957"/>
                  <a:pt x="875955" y="4917625"/>
                </a:cubicBezTo>
                <a:lnTo>
                  <a:pt x="832164" y="4910942"/>
                </a:lnTo>
                <a:lnTo>
                  <a:pt x="779075" y="4902840"/>
                </a:lnTo>
                <a:cubicBezTo>
                  <a:pt x="334458" y="4811858"/>
                  <a:pt x="0" y="4418461"/>
                  <a:pt x="0" y="3946947"/>
                </a:cubicBezTo>
                <a:lnTo>
                  <a:pt x="0" y="3212074"/>
                </a:lnTo>
                <a:lnTo>
                  <a:pt x="0" y="2511892"/>
                </a:lnTo>
                <a:lnTo>
                  <a:pt x="0" y="1777019"/>
                </a:lnTo>
                <a:cubicBezTo>
                  <a:pt x="0" y="1409325"/>
                  <a:pt x="298074" y="1111251"/>
                  <a:pt x="665768" y="1111251"/>
                </a:cubicBezTo>
                <a:close/>
                <a:moveTo>
                  <a:pt x="2451628" y="0"/>
                </a:moveTo>
                <a:cubicBezTo>
                  <a:pt x="2992889" y="0"/>
                  <a:pt x="3431668" y="438779"/>
                  <a:pt x="3431668" y="980040"/>
                </a:cubicBezTo>
                <a:lnTo>
                  <a:pt x="3431668" y="2145805"/>
                </a:lnTo>
                <a:lnTo>
                  <a:pt x="3431668" y="3745177"/>
                </a:lnTo>
                <a:lnTo>
                  <a:pt x="3431668" y="4910942"/>
                </a:lnTo>
                <a:lnTo>
                  <a:pt x="1471588" y="4910942"/>
                </a:lnTo>
                <a:lnTo>
                  <a:pt x="1471588" y="3745177"/>
                </a:lnTo>
                <a:lnTo>
                  <a:pt x="1471588" y="2145805"/>
                </a:lnTo>
                <a:lnTo>
                  <a:pt x="1471588" y="980040"/>
                </a:lnTo>
                <a:cubicBezTo>
                  <a:pt x="1471588" y="438779"/>
                  <a:pt x="1910367" y="0"/>
                  <a:pt x="245162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1096620" y="1739289"/>
            <a:ext cx="730254" cy="703898"/>
          </a:xfrm>
          <a:custGeom>
            <a:avLst/>
            <a:gdLst>
              <a:gd name="connsiteX0" fmla="*/ 699339 w 1398678"/>
              <a:gd name="connsiteY0" fmla="*/ 0 h 1348198"/>
              <a:gd name="connsiteX1" fmla="*/ 804380 w 1398678"/>
              <a:gd name="connsiteY1" fmla="*/ 495317 h 1348198"/>
              <a:gd name="connsiteX2" fmla="*/ 839152 w 1398678"/>
              <a:gd name="connsiteY2" fmla="*/ 535463 h 1348198"/>
              <a:gd name="connsiteX3" fmla="*/ 881581 w 1398678"/>
              <a:gd name="connsiteY3" fmla="*/ 572213 h 1348198"/>
              <a:gd name="connsiteX4" fmla="*/ 1398678 w 1398678"/>
              <a:gd name="connsiteY4" fmla="*/ 674099 h 1348198"/>
              <a:gd name="connsiteX5" fmla="*/ 881581 w 1398678"/>
              <a:gd name="connsiteY5" fmla="*/ 775986 h 1348198"/>
              <a:gd name="connsiteX6" fmla="*/ 839152 w 1398678"/>
              <a:gd name="connsiteY6" fmla="*/ 812735 h 1348198"/>
              <a:gd name="connsiteX7" fmla="*/ 804380 w 1398678"/>
              <a:gd name="connsiteY7" fmla="*/ 852881 h 1348198"/>
              <a:gd name="connsiteX8" fmla="*/ 699339 w 1398678"/>
              <a:gd name="connsiteY8" fmla="*/ 1348198 h 1348198"/>
              <a:gd name="connsiteX9" fmla="*/ 594299 w 1398678"/>
              <a:gd name="connsiteY9" fmla="*/ 852880 h 1348198"/>
              <a:gd name="connsiteX10" fmla="*/ 559528 w 1398678"/>
              <a:gd name="connsiteY10" fmla="*/ 812735 h 1348198"/>
              <a:gd name="connsiteX11" fmla="*/ 517099 w 1398678"/>
              <a:gd name="connsiteY11" fmla="*/ 775986 h 1348198"/>
              <a:gd name="connsiteX12" fmla="*/ 0 w 1398678"/>
              <a:gd name="connsiteY12" fmla="*/ 674099 h 1348198"/>
              <a:gd name="connsiteX13" fmla="*/ 517099 w 1398678"/>
              <a:gd name="connsiteY13" fmla="*/ 572212 h 1348198"/>
              <a:gd name="connsiteX14" fmla="*/ 559528 w 1398678"/>
              <a:gd name="connsiteY14" fmla="*/ 535463 h 1348198"/>
              <a:gd name="connsiteX15" fmla="*/ 594299 w 1398678"/>
              <a:gd name="connsiteY15" fmla="*/ 495318 h 1348198"/>
            </a:gdLst>
            <a:ahLst/>
            <a:cxnLst/>
            <a:rect l="l" t="t" r="r" b="b"/>
            <a:pathLst>
              <a:path w="1398678" h="1348198">
                <a:moveTo>
                  <a:pt x="699339" y="0"/>
                </a:moveTo>
                <a:lnTo>
                  <a:pt x="804380" y="495317"/>
                </a:lnTo>
                <a:lnTo>
                  <a:pt x="839152" y="535463"/>
                </a:lnTo>
                <a:lnTo>
                  <a:pt x="881581" y="572213"/>
                </a:lnTo>
                <a:lnTo>
                  <a:pt x="1398678" y="674099"/>
                </a:lnTo>
                <a:lnTo>
                  <a:pt x="881581" y="775986"/>
                </a:lnTo>
                <a:lnTo>
                  <a:pt x="839152" y="812735"/>
                </a:lnTo>
                <a:lnTo>
                  <a:pt x="804380" y="852881"/>
                </a:lnTo>
                <a:lnTo>
                  <a:pt x="699339" y="1348198"/>
                </a:lnTo>
                <a:lnTo>
                  <a:pt x="594299" y="852880"/>
                </a:lnTo>
                <a:lnTo>
                  <a:pt x="559528" y="812735"/>
                </a:lnTo>
                <a:lnTo>
                  <a:pt x="517099" y="775986"/>
                </a:lnTo>
                <a:lnTo>
                  <a:pt x="0" y="674099"/>
                </a:lnTo>
                <a:lnTo>
                  <a:pt x="517099" y="572212"/>
                </a:lnTo>
                <a:lnTo>
                  <a:pt x="559528" y="535463"/>
                </a:lnTo>
                <a:lnTo>
                  <a:pt x="594299" y="49531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20447673">
            <a:off x="1702698" y="1520711"/>
            <a:ext cx="1446110" cy="499810"/>
          </a:xfrm>
          <a:prstGeom prst="ellipse">
            <a:avLst/>
          </a:prstGeom>
          <a:noFill/>
          <a:ln w="6350" cap="sq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052672" y="1278459"/>
            <a:ext cx="563475" cy="543138"/>
          </a:xfrm>
          <a:custGeom>
            <a:avLst/>
            <a:gdLst>
              <a:gd name="connsiteX0" fmla="*/ 699339 w 1398678"/>
              <a:gd name="connsiteY0" fmla="*/ 0 h 1348198"/>
              <a:gd name="connsiteX1" fmla="*/ 804380 w 1398678"/>
              <a:gd name="connsiteY1" fmla="*/ 495317 h 1348198"/>
              <a:gd name="connsiteX2" fmla="*/ 839152 w 1398678"/>
              <a:gd name="connsiteY2" fmla="*/ 535463 h 1348198"/>
              <a:gd name="connsiteX3" fmla="*/ 881581 w 1398678"/>
              <a:gd name="connsiteY3" fmla="*/ 572213 h 1348198"/>
              <a:gd name="connsiteX4" fmla="*/ 1398678 w 1398678"/>
              <a:gd name="connsiteY4" fmla="*/ 674099 h 1348198"/>
              <a:gd name="connsiteX5" fmla="*/ 881581 w 1398678"/>
              <a:gd name="connsiteY5" fmla="*/ 775986 h 1348198"/>
              <a:gd name="connsiteX6" fmla="*/ 839152 w 1398678"/>
              <a:gd name="connsiteY6" fmla="*/ 812735 h 1348198"/>
              <a:gd name="connsiteX7" fmla="*/ 804380 w 1398678"/>
              <a:gd name="connsiteY7" fmla="*/ 852881 h 1348198"/>
              <a:gd name="connsiteX8" fmla="*/ 699339 w 1398678"/>
              <a:gd name="connsiteY8" fmla="*/ 1348198 h 1348198"/>
              <a:gd name="connsiteX9" fmla="*/ 594299 w 1398678"/>
              <a:gd name="connsiteY9" fmla="*/ 852880 h 1348198"/>
              <a:gd name="connsiteX10" fmla="*/ 559528 w 1398678"/>
              <a:gd name="connsiteY10" fmla="*/ 812735 h 1348198"/>
              <a:gd name="connsiteX11" fmla="*/ 517099 w 1398678"/>
              <a:gd name="connsiteY11" fmla="*/ 775986 h 1348198"/>
              <a:gd name="connsiteX12" fmla="*/ 0 w 1398678"/>
              <a:gd name="connsiteY12" fmla="*/ 674099 h 1348198"/>
              <a:gd name="connsiteX13" fmla="*/ 517099 w 1398678"/>
              <a:gd name="connsiteY13" fmla="*/ 572212 h 1348198"/>
              <a:gd name="connsiteX14" fmla="*/ 559528 w 1398678"/>
              <a:gd name="connsiteY14" fmla="*/ 535463 h 1348198"/>
              <a:gd name="connsiteX15" fmla="*/ 594299 w 1398678"/>
              <a:gd name="connsiteY15" fmla="*/ 495318 h 1348198"/>
            </a:gdLst>
            <a:ahLst/>
            <a:cxnLst/>
            <a:rect l="l" t="t" r="r" b="b"/>
            <a:pathLst>
              <a:path w="1398678" h="1348198">
                <a:moveTo>
                  <a:pt x="699339" y="0"/>
                </a:moveTo>
                <a:lnTo>
                  <a:pt x="804380" y="495317"/>
                </a:lnTo>
                <a:lnTo>
                  <a:pt x="839152" y="535463"/>
                </a:lnTo>
                <a:lnTo>
                  <a:pt x="881581" y="572213"/>
                </a:lnTo>
                <a:lnTo>
                  <a:pt x="1398678" y="674099"/>
                </a:lnTo>
                <a:lnTo>
                  <a:pt x="881581" y="775986"/>
                </a:lnTo>
                <a:lnTo>
                  <a:pt x="839152" y="812735"/>
                </a:lnTo>
                <a:lnTo>
                  <a:pt x="804380" y="852881"/>
                </a:lnTo>
                <a:lnTo>
                  <a:pt x="699339" y="1348198"/>
                </a:lnTo>
                <a:lnTo>
                  <a:pt x="594299" y="852880"/>
                </a:lnTo>
                <a:lnTo>
                  <a:pt x="559528" y="812735"/>
                </a:lnTo>
                <a:lnTo>
                  <a:pt x="517099" y="775986"/>
                </a:lnTo>
                <a:lnTo>
                  <a:pt x="0" y="674099"/>
                </a:lnTo>
                <a:lnTo>
                  <a:pt x="517099" y="572212"/>
                </a:lnTo>
                <a:lnTo>
                  <a:pt x="559528" y="535463"/>
                </a:lnTo>
                <a:lnTo>
                  <a:pt x="594299" y="49531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5400000">
            <a:off x="1192734" y="1573570"/>
            <a:ext cx="659706" cy="659706"/>
          </a:xfrm>
          <a:custGeom>
            <a:avLst/>
            <a:gdLst>
              <a:gd name="connsiteX0" fmla="*/ 0 w 659706"/>
              <a:gd name="connsiteY0" fmla="*/ 329852 h 659706"/>
              <a:gd name="connsiteX1" fmla="*/ 129028 w 659706"/>
              <a:gd name="connsiteY1" fmla="*/ 135195 h 659706"/>
              <a:gd name="connsiteX2" fmla="*/ 133735 w 659706"/>
              <a:gd name="connsiteY2" fmla="*/ 133733 h 659706"/>
              <a:gd name="connsiteX3" fmla="*/ 135196 w 659706"/>
              <a:gd name="connsiteY3" fmla="*/ 129027 h 659706"/>
              <a:gd name="connsiteX4" fmla="*/ 329853 w 659706"/>
              <a:gd name="connsiteY4" fmla="*/ 0 h 659706"/>
              <a:gd name="connsiteX5" fmla="*/ 524510 w 659706"/>
              <a:gd name="connsiteY5" fmla="*/ 129027 h 659706"/>
              <a:gd name="connsiteX6" fmla="*/ 525971 w 659706"/>
              <a:gd name="connsiteY6" fmla="*/ 133733 h 659706"/>
              <a:gd name="connsiteX7" fmla="*/ 530679 w 659706"/>
              <a:gd name="connsiteY7" fmla="*/ 135195 h 659706"/>
              <a:gd name="connsiteX8" fmla="*/ 659706 w 659706"/>
              <a:gd name="connsiteY8" fmla="*/ 329852 h 659706"/>
              <a:gd name="connsiteX9" fmla="*/ 530679 w 659706"/>
              <a:gd name="connsiteY9" fmla="*/ 524509 h 659706"/>
              <a:gd name="connsiteX10" fmla="*/ 525427 w 659706"/>
              <a:gd name="connsiteY10" fmla="*/ 526140 h 659706"/>
              <a:gd name="connsiteX11" fmla="*/ 524510 w 659706"/>
              <a:gd name="connsiteY11" fmla="*/ 530679 h 659706"/>
              <a:gd name="connsiteX12" fmla="*/ 329853 w 659706"/>
              <a:gd name="connsiteY12" fmla="*/ 659706 h 659706"/>
              <a:gd name="connsiteX13" fmla="*/ 135196 w 659706"/>
              <a:gd name="connsiteY13" fmla="*/ 530679 h 659706"/>
              <a:gd name="connsiteX14" fmla="*/ 133734 w 659706"/>
              <a:gd name="connsiteY14" fmla="*/ 525971 h 659706"/>
              <a:gd name="connsiteX15" fmla="*/ 129028 w 659706"/>
              <a:gd name="connsiteY15" fmla="*/ 524509 h 659706"/>
              <a:gd name="connsiteX16" fmla="*/ 0 w 659706"/>
              <a:gd name="connsiteY16" fmla="*/ 329852 h 659706"/>
            </a:gdLst>
            <a:ahLst/>
            <a:cxnLst/>
            <a:rect l="l" t="t" r="r" b="b"/>
            <a:pathLst>
              <a:path w="659706" h="659706">
                <a:moveTo>
                  <a:pt x="0" y="329852"/>
                </a:moveTo>
                <a:cubicBezTo>
                  <a:pt x="0" y="242346"/>
                  <a:pt x="53203" y="167265"/>
                  <a:pt x="129028" y="135195"/>
                </a:cubicBezTo>
                <a:lnTo>
                  <a:pt x="133735" y="133733"/>
                </a:lnTo>
                <a:lnTo>
                  <a:pt x="135196" y="129027"/>
                </a:lnTo>
                <a:cubicBezTo>
                  <a:pt x="167267" y="53203"/>
                  <a:pt x="242347" y="0"/>
                  <a:pt x="329853" y="0"/>
                </a:cubicBezTo>
                <a:cubicBezTo>
                  <a:pt x="417359" y="0"/>
                  <a:pt x="492439" y="53203"/>
                  <a:pt x="524510" y="129027"/>
                </a:cubicBezTo>
                <a:lnTo>
                  <a:pt x="525971" y="133733"/>
                </a:lnTo>
                <a:lnTo>
                  <a:pt x="530679" y="135195"/>
                </a:lnTo>
                <a:cubicBezTo>
                  <a:pt x="606503" y="167265"/>
                  <a:pt x="659706" y="242346"/>
                  <a:pt x="659706" y="329852"/>
                </a:cubicBezTo>
                <a:cubicBezTo>
                  <a:pt x="659706" y="417358"/>
                  <a:pt x="606503" y="492439"/>
                  <a:pt x="530679" y="524509"/>
                </a:cubicBezTo>
                <a:lnTo>
                  <a:pt x="525427" y="526140"/>
                </a:lnTo>
                <a:lnTo>
                  <a:pt x="524510" y="530679"/>
                </a:lnTo>
                <a:cubicBezTo>
                  <a:pt x="492439" y="606503"/>
                  <a:pt x="417359" y="659706"/>
                  <a:pt x="329853" y="659706"/>
                </a:cubicBezTo>
                <a:cubicBezTo>
                  <a:pt x="242347" y="659706"/>
                  <a:pt x="167267" y="606503"/>
                  <a:pt x="135196" y="530679"/>
                </a:cubicBezTo>
                <a:lnTo>
                  <a:pt x="133734" y="525971"/>
                </a:lnTo>
                <a:lnTo>
                  <a:pt x="129028" y="524509"/>
                </a:lnTo>
                <a:cubicBezTo>
                  <a:pt x="53203" y="492439"/>
                  <a:pt x="0" y="417358"/>
                  <a:pt x="0" y="329852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5400000">
            <a:off x="924969" y="1588318"/>
            <a:ext cx="659706" cy="659706"/>
          </a:xfrm>
          <a:custGeom>
            <a:avLst/>
            <a:gdLst>
              <a:gd name="connsiteX0" fmla="*/ 0 w 659706"/>
              <a:gd name="connsiteY0" fmla="*/ 329852 h 659706"/>
              <a:gd name="connsiteX1" fmla="*/ 129028 w 659706"/>
              <a:gd name="connsiteY1" fmla="*/ 135195 h 659706"/>
              <a:gd name="connsiteX2" fmla="*/ 133735 w 659706"/>
              <a:gd name="connsiteY2" fmla="*/ 133733 h 659706"/>
              <a:gd name="connsiteX3" fmla="*/ 135196 w 659706"/>
              <a:gd name="connsiteY3" fmla="*/ 129027 h 659706"/>
              <a:gd name="connsiteX4" fmla="*/ 329853 w 659706"/>
              <a:gd name="connsiteY4" fmla="*/ 0 h 659706"/>
              <a:gd name="connsiteX5" fmla="*/ 524510 w 659706"/>
              <a:gd name="connsiteY5" fmla="*/ 129027 h 659706"/>
              <a:gd name="connsiteX6" fmla="*/ 525971 w 659706"/>
              <a:gd name="connsiteY6" fmla="*/ 133733 h 659706"/>
              <a:gd name="connsiteX7" fmla="*/ 530679 w 659706"/>
              <a:gd name="connsiteY7" fmla="*/ 135195 h 659706"/>
              <a:gd name="connsiteX8" fmla="*/ 659706 w 659706"/>
              <a:gd name="connsiteY8" fmla="*/ 329852 h 659706"/>
              <a:gd name="connsiteX9" fmla="*/ 530679 w 659706"/>
              <a:gd name="connsiteY9" fmla="*/ 524509 h 659706"/>
              <a:gd name="connsiteX10" fmla="*/ 525427 w 659706"/>
              <a:gd name="connsiteY10" fmla="*/ 526140 h 659706"/>
              <a:gd name="connsiteX11" fmla="*/ 524510 w 659706"/>
              <a:gd name="connsiteY11" fmla="*/ 530679 h 659706"/>
              <a:gd name="connsiteX12" fmla="*/ 329853 w 659706"/>
              <a:gd name="connsiteY12" fmla="*/ 659706 h 659706"/>
              <a:gd name="connsiteX13" fmla="*/ 135196 w 659706"/>
              <a:gd name="connsiteY13" fmla="*/ 530679 h 659706"/>
              <a:gd name="connsiteX14" fmla="*/ 133734 w 659706"/>
              <a:gd name="connsiteY14" fmla="*/ 525971 h 659706"/>
              <a:gd name="connsiteX15" fmla="*/ 129028 w 659706"/>
              <a:gd name="connsiteY15" fmla="*/ 524509 h 659706"/>
              <a:gd name="connsiteX16" fmla="*/ 0 w 659706"/>
              <a:gd name="connsiteY16" fmla="*/ 329852 h 659706"/>
            </a:gdLst>
            <a:ahLst/>
            <a:cxnLst/>
            <a:rect l="l" t="t" r="r" b="b"/>
            <a:pathLst>
              <a:path w="659706" h="659706">
                <a:moveTo>
                  <a:pt x="0" y="329852"/>
                </a:moveTo>
                <a:cubicBezTo>
                  <a:pt x="0" y="242346"/>
                  <a:pt x="53203" y="167265"/>
                  <a:pt x="129028" y="135195"/>
                </a:cubicBezTo>
                <a:lnTo>
                  <a:pt x="133735" y="133733"/>
                </a:lnTo>
                <a:lnTo>
                  <a:pt x="135196" y="129027"/>
                </a:lnTo>
                <a:cubicBezTo>
                  <a:pt x="167267" y="53203"/>
                  <a:pt x="242347" y="0"/>
                  <a:pt x="329853" y="0"/>
                </a:cubicBezTo>
                <a:cubicBezTo>
                  <a:pt x="417359" y="0"/>
                  <a:pt x="492439" y="53203"/>
                  <a:pt x="524510" y="129027"/>
                </a:cubicBezTo>
                <a:lnTo>
                  <a:pt x="525971" y="133733"/>
                </a:lnTo>
                <a:lnTo>
                  <a:pt x="530679" y="135195"/>
                </a:lnTo>
                <a:cubicBezTo>
                  <a:pt x="606503" y="167265"/>
                  <a:pt x="659706" y="242346"/>
                  <a:pt x="659706" y="329852"/>
                </a:cubicBezTo>
                <a:cubicBezTo>
                  <a:pt x="659706" y="417358"/>
                  <a:pt x="606503" y="492439"/>
                  <a:pt x="530679" y="524509"/>
                </a:cubicBezTo>
                <a:lnTo>
                  <a:pt x="525427" y="526140"/>
                </a:lnTo>
                <a:lnTo>
                  <a:pt x="524510" y="530679"/>
                </a:lnTo>
                <a:cubicBezTo>
                  <a:pt x="492439" y="606503"/>
                  <a:pt x="417359" y="659706"/>
                  <a:pt x="329853" y="659706"/>
                </a:cubicBezTo>
                <a:cubicBezTo>
                  <a:pt x="242347" y="659706"/>
                  <a:pt x="167267" y="606503"/>
                  <a:pt x="135196" y="530679"/>
                </a:cubicBezTo>
                <a:lnTo>
                  <a:pt x="133734" y="525971"/>
                </a:lnTo>
                <a:lnTo>
                  <a:pt x="129028" y="524509"/>
                </a:lnTo>
                <a:cubicBezTo>
                  <a:pt x="53203" y="492439"/>
                  <a:pt x="0" y="417358"/>
                  <a:pt x="0" y="32985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905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5400000">
            <a:off x="657203" y="1588318"/>
            <a:ext cx="659706" cy="659706"/>
          </a:xfrm>
          <a:custGeom>
            <a:avLst/>
            <a:gdLst>
              <a:gd name="connsiteX0" fmla="*/ 0 w 659706"/>
              <a:gd name="connsiteY0" fmla="*/ 329852 h 659706"/>
              <a:gd name="connsiteX1" fmla="*/ 129028 w 659706"/>
              <a:gd name="connsiteY1" fmla="*/ 135195 h 659706"/>
              <a:gd name="connsiteX2" fmla="*/ 133735 w 659706"/>
              <a:gd name="connsiteY2" fmla="*/ 133733 h 659706"/>
              <a:gd name="connsiteX3" fmla="*/ 135196 w 659706"/>
              <a:gd name="connsiteY3" fmla="*/ 129027 h 659706"/>
              <a:gd name="connsiteX4" fmla="*/ 329853 w 659706"/>
              <a:gd name="connsiteY4" fmla="*/ 0 h 659706"/>
              <a:gd name="connsiteX5" fmla="*/ 524510 w 659706"/>
              <a:gd name="connsiteY5" fmla="*/ 129027 h 659706"/>
              <a:gd name="connsiteX6" fmla="*/ 525971 w 659706"/>
              <a:gd name="connsiteY6" fmla="*/ 133733 h 659706"/>
              <a:gd name="connsiteX7" fmla="*/ 530679 w 659706"/>
              <a:gd name="connsiteY7" fmla="*/ 135195 h 659706"/>
              <a:gd name="connsiteX8" fmla="*/ 659706 w 659706"/>
              <a:gd name="connsiteY8" fmla="*/ 329852 h 659706"/>
              <a:gd name="connsiteX9" fmla="*/ 530679 w 659706"/>
              <a:gd name="connsiteY9" fmla="*/ 524509 h 659706"/>
              <a:gd name="connsiteX10" fmla="*/ 525427 w 659706"/>
              <a:gd name="connsiteY10" fmla="*/ 526140 h 659706"/>
              <a:gd name="connsiteX11" fmla="*/ 524510 w 659706"/>
              <a:gd name="connsiteY11" fmla="*/ 530679 h 659706"/>
              <a:gd name="connsiteX12" fmla="*/ 329853 w 659706"/>
              <a:gd name="connsiteY12" fmla="*/ 659706 h 659706"/>
              <a:gd name="connsiteX13" fmla="*/ 135196 w 659706"/>
              <a:gd name="connsiteY13" fmla="*/ 530679 h 659706"/>
              <a:gd name="connsiteX14" fmla="*/ 133734 w 659706"/>
              <a:gd name="connsiteY14" fmla="*/ 525971 h 659706"/>
              <a:gd name="connsiteX15" fmla="*/ 129028 w 659706"/>
              <a:gd name="connsiteY15" fmla="*/ 524509 h 659706"/>
              <a:gd name="connsiteX16" fmla="*/ 0 w 659706"/>
              <a:gd name="connsiteY16" fmla="*/ 329852 h 659706"/>
            </a:gdLst>
            <a:ahLst/>
            <a:cxnLst/>
            <a:rect l="l" t="t" r="r" b="b"/>
            <a:pathLst>
              <a:path w="659706" h="659706">
                <a:moveTo>
                  <a:pt x="0" y="329852"/>
                </a:moveTo>
                <a:cubicBezTo>
                  <a:pt x="0" y="242346"/>
                  <a:pt x="53203" y="167265"/>
                  <a:pt x="129028" y="135195"/>
                </a:cubicBezTo>
                <a:lnTo>
                  <a:pt x="133735" y="133733"/>
                </a:lnTo>
                <a:lnTo>
                  <a:pt x="135196" y="129027"/>
                </a:lnTo>
                <a:cubicBezTo>
                  <a:pt x="167267" y="53203"/>
                  <a:pt x="242347" y="0"/>
                  <a:pt x="329853" y="0"/>
                </a:cubicBezTo>
                <a:cubicBezTo>
                  <a:pt x="417359" y="0"/>
                  <a:pt x="492439" y="53203"/>
                  <a:pt x="524510" y="129027"/>
                </a:cubicBezTo>
                <a:lnTo>
                  <a:pt x="525971" y="133733"/>
                </a:lnTo>
                <a:lnTo>
                  <a:pt x="530679" y="135195"/>
                </a:lnTo>
                <a:cubicBezTo>
                  <a:pt x="606503" y="167265"/>
                  <a:pt x="659706" y="242346"/>
                  <a:pt x="659706" y="329852"/>
                </a:cubicBezTo>
                <a:cubicBezTo>
                  <a:pt x="659706" y="417358"/>
                  <a:pt x="606503" y="492439"/>
                  <a:pt x="530679" y="524509"/>
                </a:cubicBezTo>
                <a:lnTo>
                  <a:pt x="525427" y="526140"/>
                </a:lnTo>
                <a:lnTo>
                  <a:pt x="524510" y="530679"/>
                </a:lnTo>
                <a:cubicBezTo>
                  <a:pt x="492439" y="606503"/>
                  <a:pt x="417359" y="659706"/>
                  <a:pt x="329853" y="659706"/>
                </a:cubicBezTo>
                <a:cubicBezTo>
                  <a:pt x="242347" y="659706"/>
                  <a:pt x="167267" y="606503"/>
                  <a:pt x="135196" y="530679"/>
                </a:cubicBezTo>
                <a:lnTo>
                  <a:pt x="133734" y="525971"/>
                </a:lnTo>
                <a:lnTo>
                  <a:pt x="129028" y="524509"/>
                </a:lnTo>
                <a:cubicBezTo>
                  <a:pt x="53203" y="492439"/>
                  <a:pt x="0" y="417358"/>
                  <a:pt x="0" y="329852"/>
                </a:cubicBezTo>
                <a:close/>
              </a:path>
            </a:pathLst>
          </a:cu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18011" y="1717042"/>
            <a:ext cx="338091" cy="338091"/>
          </a:xfrm>
          <a:prstGeom prst="star5">
            <a:avLst>
              <a:gd name="adj" fmla="val 27607"/>
              <a:gd name="hf" fmla="val 105146"/>
              <a:gd name="vf" fmla="val 110557"/>
            </a:avLst>
          </a:prstGeom>
          <a:solidFill>
            <a:schemeClr val="accent2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20080" y="2227470"/>
            <a:ext cx="7065528" cy="3263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zh-CN" altLang="en-US" sz="4700" b="1" dirty="0">
                <a:ln w="12700">
                  <a:noFill/>
                </a:ln>
                <a:solidFill>
                  <a:srgbClr val="9A3636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OPPOSans H" panose="00020600040101010101" charset="-122"/>
              </a:rPr>
              <a:t>校园兼职在线平台</a:t>
            </a:r>
            <a:endParaRPr kumimoji="1"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957CDD42-F622-4F24-ADCC-E218CAB67ABE}"/>
              </a:ext>
            </a:extLst>
          </p:cNvPr>
          <p:cNvSpPr txBox="1"/>
          <p:nvPr/>
        </p:nvSpPr>
        <p:spPr>
          <a:xfrm>
            <a:off x="0" y="2482911"/>
            <a:ext cx="12192000" cy="43750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标题 1">
            <a:extLst>
              <a:ext uri="{FF2B5EF4-FFF2-40B4-BE49-F238E27FC236}">
                <a16:creationId xmlns:a16="http://schemas.microsoft.com/office/drawing/2014/main" id="{DF39B10C-4B29-4425-8CB2-E6A6FEC8A30B}"/>
              </a:ext>
            </a:extLst>
          </p:cNvPr>
          <p:cNvSpPr txBox="1"/>
          <p:nvPr/>
        </p:nvSpPr>
        <p:spPr>
          <a:xfrm>
            <a:off x="0" y="17585"/>
            <a:ext cx="12192000" cy="4375089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2D92A5D4-4C8A-4936-BEDD-10F2875188FF}"/>
              </a:ext>
            </a:extLst>
          </p:cNvPr>
          <p:cNvSpPr txBox="1"/>
          <p:nvPr/>
        </p:nvSpPr>
        <p:spPr>
          <a:xfrm>
            <a:off x="0" y="484375"/>
            <a:ext cx="12192000" cy="609409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AFFCAD48-017F-42AA-8CD1-71030B0D33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032" t="9912" r="29508" b="12031"/>
          <a:stretch>
            <a:fillRect/>
          </a:stretch>
        </p:blipFill>
        <p:spPr>
          <a:xfrm>
            <a:off x="9335926" y="999714"/>
            <a:ext cx="2128737" cy="5333510"/>
          </a:xfrm>
          <a:custGeom>
            <a:avLst/>
            <a:gdLst/>
            <a:ahLst/>
            <a:cxnLst/>
            <a:rect l="l" t="t" r="r" b="b"/>
            <a:pathLst>
              <a:path w="2133600" h="5334000">
                <a:moveTo>
                  <a:pt x="1064368" y="0"/>
                </a:moveTo>
                <a:cubicBezTo>
                  <a:pt x="1652203" y="0"/>
                  <a:pt x="2128737" y="476534"/>
                  <a:pt x="2128737" y="1064368"/>
                </a:cubicBezTo>
                <a:lnTo>
                  <a:pt x="2128737" y="2330443"/>
                </a:lnTo>
                <a:lnTo>
                  <a:pt x="2128737" y="4067435"/>
                </a:lnTo>
                <a:lnTo>
                  <a:pt x="2128737" y="5333510"/>
                </a:lnTo>
                <a:lnTo>
                  <a:pt x="0" y="5333510"/>
                </a:lnTo>
                <a:lnTo>
                  <a:pt x="0" y="4067435"/>
                </a:lnTo>
                <a:lnTo>
                  <a:pt x="0" y="2330443"/>
                </a:lnTo>
                <a:lnTo>
                  <a:pt x="0" y="1064368"/>
                </a:lnTo>
                <a:cubicBezTo>
                  <a:pt x="0" y="476534"/>
                  <a:pt x="476534" y="0"/>
                  <a:pt x="106436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EAA05E4A-795A-4272-B850-9019F85C22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032" t="9912" r="29508" b="12031"/>
          <a:stretch>
            <a:fillRect/>
          </a:stretch>
        </p:blipFill>
        <p:spPr>
          <a:xfrm>
            <a:off x="7737712" y="2206584"/>
            <a:ext cx="1446110" cy="4139369"/>
          </a:xfrm>
          <a:custGeom>
            <a:avLst/>
            <a:gdLst/>
            <a:ahLst/>
            <a:cxnLst/>
            <a:rect l="l" t="t" r="r" b="b"/>
            <a:pathLst>
              <a:path w="1447800" h="4140200">
                <a:moveTo>
                  <a:pt x="723055" y="0"/>
                </a:moveTo>
                <a:cubicBezTo>
                  <a:pt x="1122387" y="0"/>
                  <a:pt x="1446110" y="323722"/>
                  <a:pt x="1446110" y="723055"/>
                </a:cubicBezTo>
                <a:lnTo>
                  <a:pt x="1446110" y="1295662"/>
                </a:lnTo>
                <a:lnTo>
                  <a:pt x="1446110" y="1521159"/>
                </a:lnTo>
                <a:lnTo>
                  <a:pt x="1446110" y="1521160"/>
                </a:lnTo>
                <a:lnTo>
                  <a:pt x="1446110" y="2093768"/>
                </a:lnTo>
                <a:lnTo>
                  <a:pt x="1446109" y="3150911"/>
                </a:lnTo>
                <a:lnTo>
                  <a:pt x="1446110" y="3150911"/>
                </a:lnTo>
                <a:lnTo>
                  <a:pt x="1446110" y="3267517"/>
                </a:lnTo>
                <a:lnTo>
                  <a:pt x="1446110" y="3328534"/>
                </a:lnTo>
                <a:lnTo>
                  <a:pt x="1446110" y="3341263"/>
                </a:lnTo>
                <a:lnTo>
                  <a:pt x="1446109" y="3341263"/>
                </a:lnTo>
                <a:lnTo>
                  <a:pt x="1446109" y="3949017"/>
                </a:lnTo>
                <a:lnTo>
                  <a:pt x="1446110" y="3949017"/>
                </a:lnTo>
                <a:lnTo>
                  <a:pt x="1446110" y="4065623"/>
                </a:lnTo>
                <a:lnTo>
                  <a:pt x="1446110" y="4126640"/>
                </a:lnTo>
                <a:lnTo>
                  <a:pt x="1446110" y="4139369"/>
                </a:lnTo>
                <a:lnTo>
                  <a:pt x="1063944" y="4139369"/>
                </a:lnTo>
                <a:lnTo>
                  <a:pt x="1063944" y="4139154"/>
                </a:lnTo>
                <a:lnTo>
                  <a:pt x="1059673" y="4139369"/>
                </a:lnTo>
                <a:cubicBezTo>
                  <a:pt x="1023095" y="4139369"/>
                  <a:pt x="986950" y="4137516"/>
                  <a:pt x="951328" y="4133898"/>
                </a:cubicBezTo>
                <a:lnTo>
                  <a:pt x="903769" y="4126640"/>
                </a:lnTo>
                <a:lnTo>
                  <a:pt x="846111" y="4117841"/>
                </a:lnTo>
                <a:cubicBezTo>
                  <a:pt x="363237" y="4019030"/>
                  <a:pt x="0" y="3591783"/>
                  <a:pt x="0" y="3079697"/>
                </a:cubicBezTo>
                <a:lnTo>
                  <a:pt x="0" y="2281591"/>
                </a:lnTo>
                <a:lnTo>
                  <a:pt x="0" y="1521160"/>
                </a:lnTo>
                <a:lnTo>
                  <a:pt x="0" y="723055"/>
                </a:lnTo>
                <a:cubicBezTo>
                  <a:pt x="0" y="323722"/>
                  <a:pt x="323722" y="0"/>
                  <a:pt x="723055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0" name="标题 1">
            <a:extLst>
              <a:ext uri="{FF2B5EF4-FFF2-40B4-BE49-F238E27FC236}">
                <a16:creationId xmlns:a16="http://schemas.microsoft.com/office/drawing/2014/main" id="{C6F54535-E079-4EA9-A13A-0DEE97F22964}"/>
              </a:ext>
            </a:extLst>
          </p:cNvPr>
          <p:cNvSpPr txBox="1"/>
          <p:nvPr/>
        </p:nvSpPr>
        <p:spPr>
          <a:xfrm>
            <a:off x="751185" y="5684123"/>
            <a:ext cx="1446110" cy="80890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zh-CN" altLang="en-US" sz="1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Modern No. 20" panose="02070704070505020303" pitchFamily="18" charset="0"/>
                <a:ea typeface="OPPOSans H" panose="00020600040101010101" charset="-122"/>
                <a:cs typeface="OPPOSans H" panose="00020600040101010101" charset="-122"/>
              </a:rPr>
              <a:t>汇报时间：</a:t>
            </a:r>
            <a:endParaRPr kumimoji="1" lang="en-US" altLang="zh-CN" sz="18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Modern No. 20" panose="02070704070505020303" pitchFamily="18" charset="0"/>
              <a:ea typeface="OPPOSans H" panose="00020600040101010101" charset="-122"/>
              <a:cs typeface="OPPOSans H" panose="00020600040101010101" charset="-122"/>
            </a:endParaRPr>
          </a:p>
          <a:p>
            <a:pPr algn="l"/>
            <a:r>
              <a:rPr kumimoji="1" lang="en-US" altLang="zh-CN" sz="1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PPOSans H" panose="00020600040101010101" charset="-122"/>
              </a:rPr>
              <a:t>2024.10.08</a:t>
            </a:r>
            <a:endParaRPr kumimoji="1" lang="zh-CN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1" name="标题 1">
            <a:extLst>
              <a:ext uri="{FF2B5EF4-FFF2-40B4-BE49-F238E27FC236}">
                <a16:creationId xmlns:a16="http://schemas.microsoft.com/office/drawing/2014/main" id="{57D94B84-CAE1-4816-A405-8E4615C3A935}"/>
              </a:ext>
            </a:extLst>
          </p:cNvPr>
          <p:cNvSpPr txBox="1"/>
          <p:nvPr/>
        </p:nvSpPr>
        <p:spPr>
          <a:xfrm>
            <a:off x="7449876" y="5476398"/>
            <a:ext cx="866186" cy="834924"/>
          </a:xfrm>
          <a:custGeom>
            <a:avLst/>
            <a:gdLst>
              <a:gd name="connsiteX0" fmla="*/ 699339 w 1398678"/>
              <a:gd name="connsiteY0" fmla="*/ 0 h 1348198"/>
              <a:gd name="connsiteX1" fmla="*/ 804380 w 1398678"/>
              <a:gd name="connsiteY1" fmla="*/ 495317 h 1348198"/>
              <a:gd name="connsiteX2" fmla="*/ 839152 w 1398678"/>
              <a:gd name="connsiteY2" fmla="*/ 535463 h 1348198"/>
              <a:gd name="connsiteX3" fmla="*/ 881581 w 1398678"/>
              <a:gd name="connsiteY3" fmla="*/ 572213 h 1348198"/>
              <a:gd name="connsiteX4" fmla="*/ 1398678 w 1398678"/>
              <a:gd name="connsiteY4" fmla="*/ 674099 h 1348198"/>
              <a:gd name="connsiteX5" fmla="*/ 881581 w 1398678"/>
              <a:gd name="connsiteY5" fmla="*/ 775986 h 1348198"/>
              <a:gd name="connsiteX6" fmla="*/ 839152 w 1398678"/>
              <a:gd name="connsiteY6" fmla="*/ 812735 h 1348198"/>
              <a:gd name="connsiteX7" fmla="*/ 804380 w 1398678"/>
              <a:gd name="connsiteY7" fmla="*/ 852881 h 1348198"/>
              <a:gd name="connsiteX8" fmla="*/ 699339 w 1398678"/>
              <a:gd name="connsiteY8" fmla="*/ 1348198 h 1348198"/>
              <a:gd name="connsiteX9" fmla="*/ 594299 w 1398678"/>
              <a:gd name="connsiteY9" fmla="*/ 852880 h 1348198"/>
              <a:gd name="connsiteX10" fmla="*/ 559528 w 1398678"/>
              <a:gd name="connsiteY10" fmla="*/ 812735 h 1348198"/>
              <a:gd name="connsiteX11" fmla="*/ 517099 w 1398678"/>
              <a:gd name="connsiteY11" fmla="*/ 775986 h 1348198"/>
              <a:gd name="connsiteX12" fmla="*/ 0 w 1398678"/>
              <a:gd name="connsiteY12" fmla="*/ 674099 h 1348198"/>
              <a:gd name="connsiteX13" fmla="*/ 517099 w 1398678"/>
              <a:gd name="connsiteY13" fmla="*/ 572212 h 1348198"/>
              <a:gd name="connsiteX14" fmla="*/ 559528 w 1398678"/>
              <a:gd name="connsiteY14" fmla="*/ 535463 h 1348198"/>
              <a:gd name="connsiteX15" fmla="*/ 594299 w 1398678"/>
              <a:gd name="connsiteY15" fmla="*/ 495318 h 1348198"/>
            </a:gdLst>
            <a:ahLst/>
            <a:cxnLst/>
            <a:rect l="l" t="t" r="r" b="b"/>
            <a:pathLst>
              <a:path w="1398678" h="1348198">
                <a:moveTo>
                  <a:pt x="699339" y="0"/>
                </a:moveTo>
                <a:lnTo>
                  <a:pt x="804380" y="495317"/>
                </a:lnTo>
                <a:lnTo>
                  <a:pt x="839152" y="535463"/>
                </a:lnTo>
                <a:lnTo>
                  <a:pt x="881581" y="572213"/>
                </a:lnTo>
                <a:lnTo>
                  <a:pt x="1398678" y="674099"/>
                </a:lnTo>
                <a:lnTo>
                  <a:pt x="881581" y="775986"/>
                </a:lnTo>
                <a:lnTo>
                  <a:pt x="839152" y="812735"/>
                </a:lnTo>
                <a:lnTo>
                  <a:pt x="804380" y="852881"/>
                </a:lnTo>
                <a:lnTo>
                  <a:pt x="699339" y="1348198"/>
                </a:lnTo>
                <a:lnTo>
                  <a:pt x="594299" y="852880"/>
                </a:lnTo>
                <a:lnTo>
                  <a:pt x="559528" y="812735"/>
                </a:lnTo>
                <a:lnTo>
                  <a:pt x="517099" y="775986"/>
                </a:lnTo>
                <a:lnTo>
                  <a:pt x="0" y="674099"/>
                </a:lnTo>
                <a:lnTo>
                  <a:pt x="517099" y="572212"/>
                </a:lnTo>
                <a:lnTo>
                  <a:pt x="559528" y="535463"/>
                </a:lnTo>
                <a:lnTo>
                  <a:pt x="594299" y="49531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标题 1">
            <a:extLst>
              <a:ext uri="{FF2B5EF4-FFF2-40B4-BE49-F238E27FC236}">
                <a16:creationId xmlns:a16="http://schemas.microsoft.com/office/drawing/2014/main" id="{50B85E8A-C1BA-471B-9FEE-D11636FF4C91}"/>
              </a:ext>
            </a:extLst>
          </p:cNvPr>
          <p:cNvSpPr txBox="1"/>
          <p:nvPr/>
        </p:nvSpPr>
        <p:spPr>
          <a:xfrm>
            <a:off x="673100" y="5678905"/>
            <a:ext cx="98025" cy="556795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标题 1">
            <a:extLst>
              <a:ext uri="{FF2B5EF4-FFF2-40B4-BE49-F238E27FC236}">
                <a16:creationId xmlns:a16="http://schemas.microsoft.com/office/drawing/2014/main" id="{47D6EF57-286F-4D31-A0E3-8AC14D11066A}"/>
              </a:ext>
            </a:extLst>
          </p:cNvPr>
          <p:cNvSpPr txBox="1"/>
          <p:nvPr/>
        </p:nvSpPr>
        <p:spPr>
          <a:xfrm>
            <a:off x="2021061" y="5678905"/>
            <a:ext cx="98025" cy="556795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标题 1">
            <a:extLst>
              <a:ext uri="{FF2B5EF4-FFF2-40B4-BE49-F238E27FC236}">
                <a16:creationId xmlns:a16="http://schemas.microsoft.com/office/drawing/2014/main" id="{B4C528E0-0440-4479-8F28-62EC56995F62}"/>
              </a:ext>
            </a:extLst>
          </p:cNvPr>
          <p:cNvSpPr txBox="1"/>
          <p:nvPr/>
        </p:nvSpPr>
        <p:spPr>
          <a:xfrm>
            <a:off x="7737713" y="999714"/>
            <a:ext cx="3726950" cy="5346239"/>
          </a:xfrm>
          <a:custGeom>
            <a:avLst/>
            <a:gdLst>
              <a:gd name="connsiteX0" fmla="*/ 665768 w 3431668"/>
              <a:gd name="connsiteY0" fmla="*/ 1111251 h 4922663"/>
              <a:gd name="connsiteX1" fmla="*/ 1331536 w 3431668"/>
              <a:gd name="connsiteY1" fmla="*/ 1777019 h 4922663"/>
              <a:gd name="connsiteX2" fmla="*/ 1331536 w 3431668"/>
              <a:gd name="connsiteY2" fmla="*/ 2304260 h 4922663"/>
              <a:gd name="connsiteX3" fmla="*/ 1331536 w 3431668"/>
              <a:gd name="connsiteY3" fmla="*/ 2511891 h 4922663"/>
              <a:gd name="connsiteX4" fmla="*/ 1331536 w 3431668"/>
              <a:gd name="connsiteY4" fmla="*/ 2511892 h 4922663"/>
              <a:gd name="connsiteX5" fmla="*/ 1331536 w 3431668"/>
              <a:gd name="connsiteY5" fmla="*/ 3039133 h 4922663"/>
              <a:gd name="connsiteX6" fmla="*/ 1331535 w 3431668"/>
              <a:gd name="connsiteY6" fmla="*/ 4012519 h 4922663"/>
              <a:gd name="connsiteX7" fmla="*/ 1331536 w 3431668"/>
              <a:gd name="connsiteY7" fmla="*/ 4012519 h 4922663"/>
              <a:gd name="connsiteX8" fmla="*/ 1331536 w 3431668"/>
              <a:gd name="connsiteY8" fmla="*/ 4119887 h 4922663"/>
              <a:gd name="connsiteX9" fmla="*/ 1331536 w 3431668"/>
              <a:gd name="connsiteY9" fmla="*/ 4176069 h 4922663"/>
              <a:gd name="connsiteX10" fmla="*/ 1331536 w 3431668"/>
              <a:gd name="connsiteY10" fmla="*/ 4187790 h 4922663"/>
              <a:gd name="connsiteX11" fmla="*/ 1331535 w 3431668"/>
              <a:gd name="connsiteY11" fmla="*/ 4187790 h 4922663"/>
              <a:gd name="connsiteX12" fmla="*/ 1331535 w 3431668"/>
              <a:gd name="connsiteY12" fmla="*/ 4747392 h 4922663"/>
              <a:gd name="connsiteX13" fmla="*/ 1331536 w 3431668"/>
              <a:gd name="connsiteY13" fmla="*/ 4747392 h 4922663"/>
              <a:gd name="connsiteX14" fmla="*/ 1331536 w 3431668"/>
              <a:gd name="connsiteY14" fmla="*/ 4854760 h 4922663"/>
              <a:gd name="connsiteX15" fmla="*/ 1331536 w 3431668"/>
              <a:gd name="connsiteY15" fmla="*/ 4910942 h 4922663"/>
              <a:gd name="connsiteX16" fmla="*/ 1331536 w 3431668"/>
              <a:gd name="connsiteY16" fmla="*/ 4922663 h 4922663"/>
              <a:gd name="connsiteX17" fmla="*/ 979649 w 3431668"/>
              <a:gd name="connsiteY17" fmla="*/ 4922663 h 4922663"/>
              <a:gd name="connsiteX18" fmla="*/ 979649 w 3431668"/>
              <a:gd name="connsiteY18" fmla="*/ 4922465 h 4922663"/>
              <a:gd name="connsiteX19" fmla="*/ 975716 w 3431668"/>
              <a:gd name="connsiteY19" fmla="*/ 4922663 h 4922663"/>
              <a:gd name="connsiteX20" fmla="*/ 875955 w 3431668"/>
              <a:gd name="connsiteY20" fmla="*/ 4917625 h 4922663"/>
              <a:gd name="connsiteX21" fmla="*/ 832164 w 3431668"/>
              <a:gd name="connsiteY21" fmla="*/ 4910942 h 4922663"/>
              <a:gd name="connsiteX22" fmla="*/ 779075 w 3431668"/>
              <a:gd name="connsiteY22" fmla="*/ 4902840 h 4922663"/>
              <a:gd name="connsiteX23" fmla="*/ 0 w 3431668"/>
              <a:gd name="connsiteY23" fmla="*/ 3946947 h 4922663"/>
              <a:gd name="connsiteX24" fmla="*/ 0 w 3431668"/>
              <a:gd name="connsiteY24" fmla="*/ 3212074 h 4922663"/>
              <a:gd name="connsiteX25" fmla="*/ 0 w 3431668"/>
              <a:gd name="connsiteY25" fmla="*/ 2511892 h 4922663"/>
              <a:gd name="connsiteX26" fmla="*/ 0 w 3431668"/>
              <a:gd name="connsiteY26" fmla="*/ 1777019 h 4922663"/>
              <a:gd name="connsiteX27" fmla="*/ 665768 w 3431668"/>
              <a:gd name="connsiteY27" fmla="*/ 1111251 h 4922663"/>
              <a:gd name="connsiteX28" fmla="*/ 2451628 w 3431668"/>
              <a:gd name="connsiteY28" fmla="*/ 0 h 4922663"/>
              <a:gd name="connsiteX29" fmla="*/ 3431668 w 3431668"/>
              <a:gd name="connsiteY29" fmla="*/ 980040 h 4922663"/>
              <a:gd name="connsiteX30" fmla="*/ 3431668 w 3431668"/>
              <a:gd name="connsiteY30" fmla="*/ 2145805 h 4922663"/>
              <a:gd name="connsiteX31" fmla="*/ 3431668 w 3431668"/>
              <a:gd name="connsiteY31" fmla="*/ 3745177 h 4922663"/>
              <a:gd name="connsiteX32" fmla="*/ 3431668 w 3431668"/>
              <a:gd name="connsiteY32" fmla="*/ 4910942 h 4922663"/>
              <a:gd name="connsiteX33" fmla="*/ 1471588 w 3431668"/>
              <a:gd name="connsiteY33" fmla="*/ 4910942 h 4922663"/>
              <a:gd name="connsiteX34" fmla="*/ 1471588 w 3431668"/>
              <a:gd name="connsiteY34" fmla="*/ 3745177 h 4922663"/>
              <a:gd name="connsiteX35" fmla="*/ 1471588 w 3431668"/>
              <a:gd name="connsiteY35" fmla="*/ 2145805 h 4922663"/>
              <a:gd name="connsiteX36" fmla="*/ 1471588 w 3431668"/>
              <a:gd name="connsiteY36" fmla="*/ 980040 h 4922663"/>
              <a:gd name="connsiteX37" fmla="*/ 2451628 w 3431668"/>
              <a:gd name="connsiteY37" fmla="*/ 0 h 4922663"/>
            </a:gdLst>
            <a:ahLst/>
            <a:cxnLst/>
            <a:rect l="l" t="t" r="r" b="b"/>
            <a:pathLst>
              <a:path w="3431668" h="4922663">
                <a:moveTo>
                  <a:pt x="665768" y="1111251"/>
                </a:moveTo>
                <a:cubicBezTo>
                  <a:pt x="1033462" y="1111251"/>
                  <a:pt x="1331536" y="1409325"/>
                  <a:pt x="1331536" y="1777019"/>
                </a:cubicBezTo>
                <a:lnTo>
                  <a:pt x="1331536" y="2304260"/>
                </a:lnTo>
                <a:lnTo>
                  <a:pt x="1331536" y="2511891"/>
                </a:lnTo>
                <a:lnTo>
                  <a:pt x="1331536" y="2511892"/>
                </a:lnTo>
                <a:lnTo>
                  <a:pt x="1331536" y="3039133"/>
                </a:lnTo>
                <a:lnTo>
                  <a:pt x="1331535" y="4012519"/>
                </a:lnTo>
                <a:lnTo>
                  <a:pt x="1331536" y="4012519"/>
                </a:lnTo>
                <a:lnTo>
                  <a:pt x="1331536" y="4119887"/>
                </a:lnTo>
                <a:lnTo>
                  <a:pt x="1331536" y="4176069"/>
                </a:lnTo>
                <a:lnTo>
                  <a:pt x="1331536" y="4187790"/>
                </a:lnTo>
                <a:lnTo>
                  <a:pt x="1331535" y="4187790"/>
                </a:lnTo>
                <a:lnTo>
                  <a:pt x="1331535" y="4747392"/>
                </a:lnTo>
                <a:lnTo>
                  <a:pt x="1331536" y="4747392"/>
                </a:lnTo>
                <a:lnTo>
                  <a:pt x="1331536" y="4854760"/>
                </a:lnTo>
                <a:lnTo>
                  <a:pt x="1331536" y="4910942"/>
                </a:lnTo>
                <a:lnTo>
                  <a:pt x="1331536" y="4922663"/>
                </a:lnTo>
                <a:lnTo>
                  <a:pt x="979649" y="4922663"/>
                </a:lnTo>
                <a:lnTo>
                  <a:pt x="979649" y="4922465"/>
                </a:lnTo>
                <a:lnTo>
                  <a:pt x="975716" y="4922663"/>
                </a:lnTo>
                <a:cubicBezTo>
                  <a:pt x="942036" y="4922663"/>
                  <a:pt x="908755" y="4920957"/>
                  <a:pt x="875955" y="4917625"/>
                </a:cubicBezTo>
                <a:lnTo>
                  <a:pt x="832164" y="4910942"/>
                </a:lnTo>
                <a:lnTo>
                  <a:pt x="779075" y="4902840"/>
                </a:lnTo>
                <a:cubicBezTo>
                  <a:pt x="334458" y="4811858"/>
                  <a:pt x="0" y="4418461"/>
                  <a:pt x="0" y="3946947"/>
                </a:cubicBezTo>
                <a:lnTo>
                  <a:pt x="0" y="3212074"/>
                </a:lnTo>
                <a:lnTo>
                  <a:pt x="0" y="2511892"/>
                </a:lnTo>
                <a:lnTo>
                  <a:pt x="0" y="1777019"/>
                </a:lnTo>
                <a:cubicBezTo>
                  <a:pt x="0" y="1409325"/>
                  <a:pt x="298074" y="1111251"/>
                  <a:pt x="665768" y="1111251"/>
                </a:cubicBezTo>
                <a:close/>
                <a:moveTo>
                  <a:pt x="2451628" y="0"/>
                </a:moveTo>
                <a:cubicBezTo>
                  <a:pt x="2992889" y="0"/>
                  <a:pt x="3431668" y="438779"/>
                  <a:pt x="3431668" y="980040"/>
                </a:cubicBezTo>
                <a:lnTo>
                  <a:pt x="3431668" y="2145805"/>
                </a:lnTo>
                <a:lnTo>
                  <a:pt x="3431668" y="3745177"/>
                </a:lnTo>
                <a:lnTo>
                  <a:pt x="3431668" y="4910942"/>
                </a:lnTo>
                <a:lnTo>
                  <a:pt x="1471588" y="4910942"/>
                </a:lnTo>
                <a:lnTo>
                  <a:pt x="1471588" y="3745177"/>
                </a:lnTo>
                <a:lnTo>
                  <a:pt x="1471588" y="2145805"/>
                </a:lnTo>
                <a:lnTo>
                  <a:pt x="1471588" y="980040"/>
                </a:lnTo>
                <a:cubicBezTo>
                  <a:pt x="1471588" y="438779"/>
                  <a:pt x="1910367" y="0"/>
                  <a:pt x="245162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标题 1">
            <a:extLst>
              <a:ext uri="{FF2B5EF4-FFF2-40B4-BE49-F238E27FC236}">
                <a16:creationId xmlns:a16="http://schemas.microsoft.com/office/drawing/2014/main" id="{11A781D2-F3A6-4A1D-9ABB-6B19076FEC99}"/>
              </a:ext>
            </a:extLst>
          </p:cNvPr>
          <p:cNvSpPr txBox="1"/>
          <p:nvPr/>
        </p:nvSpPr>
        <p:spPr>
          <a:xfrm>
            <a:off x="11096620" y="1739289"/>
            <a:ext cx="730254" cy="703898"/>
          </a:xfrm>
          <a:custGeom>
            <a:avLst/>
            <a:gdLst>
              <a:gd name="connsiteX0" fmla="*/ 699339 w 1398678"/>
              <a:gd name="connsiteY0" fmla="*/ 0 h 1348198"/>
              <a:gd name="connsiteX1" fmla="*/ 804380 w 1398678"/>
              <a:gd name="connsiteY1" fmla="*/ 495317 h 1348198"/>
              <a:gd name="connsiteX2" fmla="*/ 839152 w 1398678"/>
              <a:gd name="connsiteY2" fmla="*/ 535463 h 1348198"/>
              <a:gd name="connsiteX3" fmla="*/ 881581 w 1398678"/>
              <a:gd name="connsiteY3" fmla="*/ 572213 h 1348198"/>
              <a:gd name="connsiteX4" fmla="*/ 1398678 w 1398678"/>
              <a:gd name="connsiteY4" fmla="*/ 674099 h 1348198"/>
              <a:gd name="connsiteX5" fmla="*/ 881581 w 1398678"/>
              <a:gd name="connsiteY5" fmla="*/ 775986 h 1348198"/>
              <a:gd name="connsiteX6" fmla="*/ 839152 w 1398678"/>
              <a:gd name="connsiteY6" fmla="*/ 812735 h 1348198"/>
              <a:gd name="connsiteX7" fmla="*/ 804380 w 1398678"/>
              <a:gd name="connsiteY7" fmla="*/ 852881 h 1348198"/>
              <a:gd name="connsiteX8" fmla="*/ 699339 w 1398678"/>
              <a:gd name="connsiteY8" fmla="*/ 1348198 h 1348198"/>
              <a:gd name="connsiteX9" fmla="*/ 594299 w 1398678"/>
              <a:gd name="connsiteY9" fmla="*/ 852880 h 1348198"/>
              <a:gd name="connsiteX10" fmla="*/ 559528 w 1398678"/>
              <a:gd name="connsiteY10" fmla="*/ 812735 h 1348198"/>
              <a:gd name="connsiteX11" fmla="*/ 517099 w 1398678"/>
              <a:gd name="connsiteY11" fmla="*/ 775986 h 1348198"/>
              <a:gd name="connsiteX12" fmla="*/ 0 w 1398678"/>
              <a:gd name="connsiteY12" fmla="*/ 674099 h 1348198"/>
              <a:gd name="connsiteX13" fmla="*/ 517099 w 1398678"/>
              <a:gd name="connsiteY13" fmla="*/ 572212 h 1348198"/>
              <a:gd name="connsiteX14" fmla="*/ 559528 w 1398678"/>
              <a:gd name="connsiteY14" fmla="*/ 535463 h 1348198"/>
              <a:gd name="connsiteX15" fmla="*/ 594299 w 1398678"/>
              <a:gd name="connsiteY15" fmla="*/ 495318 h 1348198"/>
            </a:gdLst>
            <a:ahLst/>
            <a:cxnLst/>
            <a:rect l="l" t="t" r="r" b="b"/>
            <a:pathLst>
              <a:path w="1398678" h="1348198">
                <a:moveTo>
                  <a:pt x="699339" y="0"/>
                </a:moveTo>
                <a:lnTo>
                  <a:pt x="804380" y="495317"/>
                </a:lnTo>
                <a:lnTo>
                  <a:pt x="839152" y="535463"/>
                </a:lnTo>
                <a:lnTo>
                  <a:pt x="881581" y="572213"/>
                </a:lnTo>
                <a:lnTo>
                  <a:pt x="1398678" y="674099"/>
                </a:lnTo>
                <a:lnTo>
                  <a:pt x="881581" y="775986"/>
                </a:lnTo>
                <a:lnTo>
                  <a:pt x="839152" y="812735"/>
                </a:lnTo>
                <a:lnTo>
                  <a:pt x="804380" y="852881"/>
                </a:lnTo>
                <a:lnTo>
                  <a:pt x="699339" y="1348198"/>
                </a:lnTo>
                <a:lnTo>
                  <a:pt x="594299" y="852880"/>
                </a:lnTo>
                <a:lnTo>
                  <a:pt x="559528" y="812735"/>
                </a:lnTo>
                <a:lnTo>
                  <a:pt x="517099" y="775986"/>
                </a:lnTo>
                <a:lnTo>
                  <a:pt x="0" y="674099"/>
                </a:lnTo>
                <a:lnTo>
                  <a:pt x="517099" y="572212"/>
                </a:lnTo>
                <a:lnTo>
                  <a:pt x="559528" y="535463"/>
                </a:lnTo>
                <a:lnTo>
                  <a:pt x="594299" y="49531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标题 1">
            <a:extLst>
              <a:ext uri="{FF2B5EF4-FFF2-40B4-BE49-F238E27FC236}">
                <a16:creationId xmlns:a16="http://schemas.microsoft.com/office/drawing/2014/main" id="{BAB283AA-753C-4A6C-8221-CF11E67E354C}"/>
              </a:ext>
            </a:extLst>
          </p:cNvPr>
          <p:cNvSpPr txBox="1"/>
          <p:nvPr/>
        </p:nvSpPr>
        <p:spPr>
          <a:xfrm rot="20447673">
            <a:off x="1702698" y="1520711"/>
            <a:ext cx="1446110" cy="499810"/>
          </a:xfrm>
          <a:prstGeom prst="ellipse">
            <a:avLst/>
          </a:prstGeom>
          <a:noFill/>
          <a:ln w="6350" cap="sq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标题 1">
            <a:extLst>
              <a:ext uri="{FF2B5EF4-FFF2-40B4-BE49-F238E27FC236}">
                <a16:creationId xmlns:a16="http://schemas.microsoft.com/office/drawing/2014/main" id="{888CC43C-DEDE-424D-88BC-EE4EA0853EF5}"/>
              </a:ext>
            </a:extLst>
          </p:cNvPr>
          <p:cNvSpPr txBox="1"/>
          <p:nvPr/>
        </p:nvSpPr>
        <p:spPr>
          <a:xfrm>
            <a:off x="2052672" y="1278459"/>
            <a:ext cx="563475" cy="543138"/>
          </a:xfrm>
          <a:custGeom>
            <a:avLst/>
            <a:gdLst>
              <a:gd name="connsiteX0" fmla="*/ 699339 w 1398678"/>
              <a:gd name="connsiteY0" fmla="*/ 0 h 1348198"/>
              <a:gd name="connsiteX1" fmla="*/ 804380 w 1398678"/>
              <a:gd name="connsiteY1" fmla="*/ 495317 h 1348198"/>
              <a:gd name="connsiteX2" fmla="*/ 839152 w 1398678"/>
              <a:gd name="connsiteY2" fmla="*/ 535463 h 1348198"/>
              <a:gd name="connsiteX3" fmla="*/ 881581 w 1398678"/>
              <a:gd name="connsiteY3" fmla="*/ 572213 h 1348198"/>
              <a:gd name="connsiteX4" fmla="*/ 1398678 w 1398678"/>
              <a:gd name="connsiteY4" fmla="*/ 674099 h 1348198"/>
              <a:gd name="connsiteX5" fmla="*/ 881581 w 1398678"/>
              <a:gd name="connsiteY5" fmla="*/ 775986 h 1348198"/>
              <a:gd name="connsiteX6" fmla="*/ 839152 w 1398678"/>
              <a:gd name="connsiteY6" fmla="*/ 812735 h 1348198"/>
              <a:gd name="connsiteX7" fmla="*/ 804380 w 1398678"/>
              <a:gd name="connsiteY7" fmla="*/ 852881 h 1348198"/>
              <a:gd name="connsiteX8" fmla="*/ 699339 w 1398678"/>
              <a:gd name="connsiteY8" fmla="*/ 1348198 h 1348198"/>
              <a:gd name="connsiteX9" fmla="*/ 594299 w 1398678"/>
              <a:gd name="connsiteY9" fmla="*/ 852880 h 1348198"/>
              <a:gd name="connsiteX10" fmla="*/ 559528 w 1398678"/>
              <a:gd name="connsiteY10" fmla="*/ 812735 h 1348198"/>
              <a:gd name="connsiteX11" fmla="*/ 517099 w 1398678"/>
              <a:gd name="connsiteY11" fmla="*/ 775986 h 1348198"/>
              <a:gd name="connsiteX12" fmla="*/ 0 w 1398678"/>
              <a:gd name="connsiteY12" fmla="*/ 674099 h 1348198"/>
              <a:gd name="connsiteX13" fmla="*/ 517099 w 1398678"/>
              <a:gd name="connsiteY13" fmla="*/ 572212 h 1348198"/>
              <a:gd name="connsiteX14" fmla="*/ 559528 w 1398678"/>
              <a:gd name="connsiteY14" fmla="*/ 535463 h 1348198"/>
              <a:gd name="connsiteX15" fmla="*/ 594299 w 1398678"/>
              <a:gd name="connsiteY15" fmla="*/ 495318 h 1348198"/>
            </a:gdLst>
            <a:ahLst/>
            <a:cxnLst/>
            <a:rect l="l" t="t" r="r" b="b"/>
            <a:pathLst>
              <a:path w="1398678" h="1348198">
                <a:moveTo>
                  <a:pt x="699339" y="0"/>
                </a:moveTo>
                <a:lnTo>
                  <a:pt x="804380" y="495317"/>
                </a:lnTo>
                <a:lnTo>
                  <a:pt x="839152" y="535463"/>
                </a:lnTo>
                <a:lnTo>
                  <a:pt x="881581" y="572213"/>
                </a:lnTo>
                <a:lnTo>
                  <a:pt x="1398678" y="674099"/>
                </a:lnTo>
                <a:lnTo>
                  <a:pt x="881581" y="775986"/>
                </a:lnTo>
                <a:lnTo>
                  <a:pt x="839152" y="812735"/>
                </a:lnTo>
                <a:lnTo>
                  <a:pt x="804380" y="852881"/>
                </a:lnTo>
                <a:lnTo>
                  <a:pt x="699339" y="1348198"/>
                </a:lnTo>
                <a:lnTo>
                  <a:pt x="594299" y="852880"/>
                </a:lnTo>
                <a:lnTo>
                  <a:pt x="559528" y="812735"/>
                </a:lnTo>
                <a:lnTo>
                  <a:pt x="517099" y="775986"/>
                </a:lnTo>
                <a:lnTo>
                  <a:pt x="0" y="674099"/>
                </a:lnTo>
                <a:lnTo>
                  <a:pt x="517099" y="572212"/>
                </a:lnTo>
                <a:lnTo>
                  <a:pt x="559528" y="535463"/>
                </a:lnTo>
                <a:lnTo>
                  <a:pt x="594299" y="49531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标题 1">
            <a:extLst>
              <a:ext uri="{FF2B5EF4-FFF2-40B4-BE49-F238E27FC236}">
                <a16:creationId xmlns:a16="http://schemas.microsoft.com/office/drawing/2014/main" id="{8D36D36E-7BF7-41EC-AC66-0EAD5B6D212C}"/>
              </a:ext>
            </a:extLst>
          </p:cNvPr>
          <p:cNvSpPr txBox="1"/>
          <p:nvPr/>
        </p:nvSpPr>
        <p:spPr>
          <a:xfrm rot="5400000">
            <a:off x="1192734" y="1573570"/>
            <a:ext cx="659706" cy="659706"/>
          </a:xfrm>
          <a:custGeom>
            <a:avLst/>
            <a:gdLst>
              <a:gd name="connsiteX0" fmla="*/ 0 w 659706"/>
              <a:gd name="connsiteY0" fmla="*/ 329852 h 659706"/>
              <a:gd name="connsiteX1" fmla="*/ 129028 w 659706"/>
              <a:gd name="connsiteY1" fmla="*/ 135195 h 659706"/>
              <a:gd name="connsiteX2" fmla="*/ 133735 w 659706"/>
              <a:gd name="connsiteY2" fmla="*/ 133733 h 659706"/>
              <a:gd name="connsiteX3" fmla="*/ 135196 w 659706"/>
              <a:gd name="connsiteY3" fmla="*/ 129027 h 659706"/>
              <a:gd name="connsiteX4" fmla="*/ 329853 w 659706"/>
              <a:gd name="connsiteY4" fmla="*/ 0 h 659706"/>
              <a:gd name="connsiteX5" fmla="*/ 524510 w 659706"/>
              <a:gd name="connsiteY5" fmla="*/ 129027 h 659706"/>
              <a:gd name="connsiteX6" fmla="*/ 525971 w 659706"/>
              <a:gd name="connsiteY6" fmla="*/ 133733 h 659706"/>
              <a:gd name="connsiteX7" fmla="*/ 530679 w 659706"/>
              <a:gd name="connsiteY7" fmla="*/ 135195 h 659706"/>
              <a:gd name="connsiteX8" fmla="*/ 659706 w 659706"/>
              <a:gd name="connsiteY8" fmla="*/ 329852 h 659706"/>
              <a:gd name="connsiteX9" fmla="*/ 530679 w 659706"/>
              <a:gd name="connsiteY9" fmla="*/ 524509 h 659706"/>
              <a:gd name="connsiteX10" fmla="*/ 525427 w 659706"/>
              <a:gd name="connsiteY10" fmla="*/ 526140 h 659706"/>
              <a:gd name="connsiteX11" fmla="*/ 524510 w 659706"/>
              <a:gd name="connsiteY11" fmla="*/ 530679 h 659706"/>
              <a:gd name="connsiteX12" fmla="*/ 329853 w 659706"/>
              <a:gd name="connsiteY12" fmla="*/ 659706 h 659706"/>
              <a:gd name="connsiteX13" fmla="*/ 135196 w 659706"/>
              <a:gd name="connsiteY13" fmla="*/ 530679 h 659706"/>
              <a:gd name="connsiteX14" fmla="*/ 133734 w 659706"/>
              <a:gd name="connsiteY14" fmla="*/ 525971 h 659706"/>
              <a:gd name="connsiteX15" fmla="*/ 129028 w 659706"/>
              <a:gd name="connsiteY15" fmla="*/ 524509 h 659706"/>
              <a:gd name="connsiteX16" fmla="*/ 0 w 659706"/>
              <a:gd name="connsiteY16" fmla="*/ 329852 h 659706"/>
            </a:gdLst>
            <a:ahLst/>
            <a:cxnLst/>
            <a:rect l="l" t="t" r="r" b="b"/>
            <a:pathLst>
              <a:path w="659706" h="659706">
                <a:moveTo>
                  <a:pt x="0" y="329852"/>
                </a:moveTo>
                <a:cubicBezTo>
                  <a:pt x="0" y="242346"/>
                  <a:pt x="53203" y="167265"/>
                  <a:pt x="129028" y="135195"/>
                </a:cubicBezTo>
                <a:lnTo>
                  <a:pt x="133735" y="133733"/>
                </a:lnTo>
                <a:lnTo>
                  <a:pt x="135196" y="129027"/>
                </a:lnTo>
                <a:cubicBezTo>
                  <a:pt x="167267" y="53203"/>
                  <a:pt x="242347" y="0"/>
                  <a:pt x="329853" y="0"/>
                </a:cubicBezTo>
                <a:cubicBezTo>
                  <a:pt x="417359" y="0"/>
                  <a:pt x="492439" y="53203"/>
                  <a:pt x="524510" y="129027"/>
                </a:cubicBezTo>
                <a:lnTo>
                  <a:pt x="525971" y="133733"/>
                </a:lnTo>
                <a:lnTo>
                  <a:pt x="530679" y="135195"/>
                </a:lnTo>
                <a:cubicBezTo>
                  <a:pt x="606503" y="167265"/>
                  <a:pt x="659706" y="242346"/>
                  <a:pt x="659706" y="329852"/>
                </a:cubicBezTo>
                <a:cubicBezTo>
                  <a:pt x="659706" y="417358"/>
                  <a:pt x="606503" y="492439"/>
                  <a:pt x="530679" y="524509"/>
                </a:cubicBezTo>
                <a:lnTo>
                  <a:pt x="525427" y="526140"/>
                </a:lnTo>
                <a:lnTo>
                  <a:pt x="524510" y="530679"/>
                </a:lnTo>
                <a:cubicBezTo>
                  <a:pt x="492439" y="606503"/>
                  <a:pt x="417359" y="659706"/>
                  <a:pt x="329853" y="659706"/>
                </a:cubicBezTo>
                <a:cubicBezTo>
                  <a:pt x="242347" y="659706"/>
                  <a:pt x="167267" y="606503"/>
                  <a:pt x="135196" y="530679"/>
                </a:cubicBezTo>
                <a:lnTo>
                  <a:pt x="133734" y="525971"/>
                </a:lnTo>
                <a:lnTo>
                  <a:pt x="129028" y="524509"/>
                </a:lnTo>
                <a:cubicBezTo>
                  <a:pt x="53203" y="492439"/>
                  <a:pt x="0" y="417358"/>
                  <a:pt x="0" y="329852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0332C0DF-47A4-4FDF-98FE-7F67EB14C258}"/>
              </a:ext>
            </a:extLst>
          </p:cNvPr>
          <p:cNvSpPr txBox="1"/>
          <p:nvPr/>
        </p:nvSpPr>
        <p:spPr>
          <a:xfrm rot="5400000">
            <a:off x="924969" y="1588318"/>
            <a:ext cx="659706" cy="659706"/>
          </a:xfrm>
          <a:custGeom>
            <a:avLst/>
            <a:gdLst>
              <a:gd name="connsiteX0" fmla="*/ 0 w 659706"/>
              <a:gd name="connsiteY0" fmla="*/ 329852 h 659706"/>
              <a:gd name="connsiteX1" fmla="*/ 129028 w 659706"/>
              <a:gd name="connsiteY1" fmla="*/ 135195 h 659706"/>
              <a:gd name="connsiteX2" fmla="*/ 133735 w 659706"/>
              <a:gd name="connsiteY2" fmla="*/ 133733 h 659706"/>
              <a:gd name="connsiteX3" fmla="*/ 135196 w 659706"/>
              <a:gd name="connsiteY3" fmla="*/ 129027 h 659706"/>
              <a:gd name="connsiteX4" fmla="*/ 329853 w 659706"/>
              <a:gd name="connsiteY4" fmla="*/ 0 h 659706"/>
              <a:gd name="connsiteX5" fmla="*/ 524510 w 659706"/>
              <a:gd name="connsiteY5" fmla="*/ 129027 h 659706"/>
              <a:gd name="connsiteX6" fmla="*/ 525971 w 659706"/>
              <a:gd name="connsiteY6" fmla="*/ 133733 h 659706"/>
              <a:gd name="connsiteX7" fmla="*/ 530679 w 659706"/>
              <a:gd name="connsiteY7" fmla="*/ 135195 h 659706"/>
              <a:gd name="connsiteX8" fmla="*/ 659706 w 659706"/>
              <a:gd name="connsiteY8" fmla="*/ 329852 h 659706"/>
              <a:gd name="connsiteX9" fmla="*/ 530679 w 659706"/>
              <a:gd name="connsiteY9" fmla="*/ 524509 h 659706"/>
              <a:gd name="connsiteX10" fmla="*/ 525427 w 659706"/>
              <a:gd name="connsiteY10" fmla="*/ 526140 h 659706"/>
              <a:gd name="connsiteX11" fmla="*/ 524510 w 659706"/>
              <a:gd name="connsiteY11" fmla="*/ 530679 h 659706"/>
              <a:gd name="connsiteX12" fmla="*/ 329853 w 659706"/>
              <a:gd name="connsiteY12" fmla="*/ 659706 h 659706"/>
              <a:gd name="connsiteX13" fmla="*/ 135196 w 659706"/>
              <a:gd name="connsiteY13" fmla="*/ 530679 h 659706"/>
              <a:gd name="connsiteX14" fmla="*/ 133734 w 659706"/>
              <a:gd name="connsiteY14" fmla="*/ 525971 h 659706"/>
              <a:gd name="connsiteX15" fmla="*/ 129028 w 659706"/>
              <a:gd name="connsiteY15" fmla="*/ 524509 h 659706"/>
              <a:gd name="connsiteX16" fmla="*/ 0 w 659706"/>
              <a:gd name="connsiteY16" fmla="*/ 329852 h 659706"/>
            </a:gdLst>
            <a:ahLst/>
            <a:cxnLst/>
            <a:rect l="l" t="t" r="r" b="b"/>
            <a:pathLst>
              <a:path w="659706" h="659706">
                <a:moveTo>
                  <a:pt x="0" y="329852"/>
                </a:moveTo>
                <a:cubicBezTo>
                  <a:pt x="0" y="242346"/>
                  <a:pt x="53203" y="167265"/>
                  <a:pt x="129028" y="135195"/>
                </a:cubicBezTo>
                <a:lnTo>
                  <a:pt x="133735" y="133733"/>
                </a:lnTo>
                <a:lnTo>
                  <a:pt x="135196" y="129027"/>
                </a:lnTo>
                <a:cubicBezTo>
                  <a:pt x="167267" y="53203"/>
                  <a:pt x="242347" y="0"/>
                  <a:pt x="329853" y="0"/>
                </a:cubicBezTo>
                <a:cubicBezTo>
                  <a:pt x="417359" y="0"/>
                  <a:pt x="492439" y="53203"/>
                  <a:pt x="524510" y="129027"/>
                </a:cubicBezTo>
                <a:lnTo>
                  <a:pt x="525971" y="133733"/>
                </a:lnTo>
                <a:lnTo>
                  <a:pt x="530679" y="135195"/>
                </a:lnTo>
                <a:cubicBezTo>
                  <a:pt x="606503" y="167265"/>
                  <a:pt x="659706" y="242346"/>
                  <a:pt x="659706" y="329852"/>
                </a:cubicBezTo>
                <a:cubicBezTo>
                  <a:pt x="659706" y="417358"/>
                  <a:pt x="606503" y="492439"/>
                  <a:pt x="530679" y="524509"/>
                </a:cubicBezTo>
                <a:lnTo>
                  <a:pt x="525427" y="526140"/>
                </a:lnTo>
                <a:lnTo>
                  <a:pt x="524510" y="530679"/>
                </a:lnTo>
                <a:cubicBezTo>
                  <a:pt x="492439" y="606503"/>
                  <a:pt x="417359" y="659706"/>
                  <a:pt x="329853" y="659706"/>
                </a:cubicBezTo>
                <a:cubicBezTo>
                  <a:pt x="242347" y="659706"/>
                  <a:pt x="167267" y="606503"/>
                  <a:pt x="135196" y="530679"/>
                </a:cubicBezTo>
                <a:lnTo>
                  <a:pt x="133734" y="525971"/>
                </a:lnTo>
                <a:lnTo>
                  <a:pt x="129028" y="524509"/>
                </a:lnTo>
                <a:cubicBezTo>
                  <a:pt x="53203" y="492439"/>
                  <a:pt x="0" y="417358"/>
                  <a:pt x="0" y="32985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905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标题 1">
            <a:extLst>
              <a:ext uri="{FF2B5EF4-FFF2-40B4-BE49-F238E27FC236}">
                <a16:creationId xmlns:a16="http://schemas.microsoft.com/office/drawing/2014/main" id="{02246685-A1CD-4C8D-87E8-037E8AB2160C}"/>
              </a:ext>
            </a:extLst>
          </p:cNvPr>
          <p:cNvSpPr txBox="1"/>
          <p:nvPr/>
        </p:nvSpPr>
        <p:spPr>
          <a:xfrm rot="5400000">
            <a:off x="657203" y="1588318"/>
            <a:ext cx="659706" cy="659706"/>
          </a:xfrm>
          <a:custGeom>
            <a:avLst/>
            <a:gdLst>
              <a:gd name="connsiteX0" fmla="*/ 0 w 659706"/>
              <a:gd name="connsiteY0" fmla="*/ 329852 h 659706"/>
              <a:gd name="connsiteX1" fmla="*/ 129028 w 659706"/>
              <a:gd name="connsiteY1" fmla="*/ 135195 h 659706"/>
              <a:gd name="connsiteX2" fmla="*/ 133735 w 659706"/>
              <a:gd name="connsiteY2" fmla="*/ 133733 h 659706"/>
              <a:gd name="connsiteX3" fmla="*/ 135196 w 659706"/>
              <a:gd name="connsiteY3" fmla="*/ 129027 h 659706"/>
              <a:gd name="connsiteX4" fmla="*/ 329853 w 659706"/>
              <a:gd name="connsiteY4" fmla="*/ 0 h 659706"/>
              <a:gd name="connsiteX5" fmla="*/ 524510 w 659706"/>
              <a:gd name="connsiteY5" fmla="*/ 129027 h 659706"/>
              <a:gd name="connsiteX6" fmla="*/ 525971 w 659706"/>
              <a:gd name="connsiteY6" fmla="*/ 133733 h 659706"/>
              <a:gd name="connsiteX7" fmla="*/ 530679 w 659706"/>
              <a:gd name="connsiteY7" fmla="*/ 135195 h 659706"/>
              <a:gd name="connsiteX8" fmla="*/ 659706 w 659706"/>
              <a:gd name="connsiteY8" fmla="*/ 329852 h 659706"/>
              <a:gd name="connsiteX9" fmla="*/ 530679 w 659706"/>
              <a:gd name="connsiteY9" fmla="*/ 524509 h 659706"/>
              <a:gd name="connsiteX10" fmla="*/ 525427 w 659706"/>
              <a:gd name="connsiteY10" fmla="*/ 526140 h 659706"/>
              <a:gd name="connsiteX11" fmla="*/ 524510 w 659706"/>
              <a:gd name="connsiteY11" fmla="*/ 530679 h 659706"/>
              <a:gd name="connsiteX12" fmla="*/ 329853 w 659706"/>
              <a:gd name="connsiteY12" fmla="*/ 659706 h 659706"/>
              <a:gd name="connsiteX13" fmla="*/ 135196 w 659706"/>
              <a:gd name="connsiteY13" fmla="*/ 530679 h 659706"/>
              <a:gd name="connsiteX14" fmla="*/ 133734 w 659706"/>
              <a:gd name="connsiteY14" fmla="*/ 525971 h 659706"/>
              <a:gd name="connsiteX15" fmla="*/ 129028 w 659706"/>
              <a:gd name="connsiteY15" fmla="*/ 524509 h 659706"/>
              <a:gd name="connsiteX16" fmla="*/ 0 w 659706"/>
              <a:gd name="connsiteY16" fmla="*/ 329852 h 659706"/>
            </a:gdLst>
            <a:ahLst/>
            <a:cxnLst/>
            <a:rect l="l" t="t" r="r" b="b"/>
            <a:pathLst>
              <a:path w="659706" h="659706">
                <a:moveTo>
                  <a:pt x="0" y="329852"/>
                </a:moveTo>
                <a:cubicBezTo>
                  <a:pt x="0" y="242346"/>
                  <a:pt x="53203" y="167265"/>
                  <a:pt x="129028" y="135195"/>
                </a:cubicBezTo>
                <a:lnTo>
                  <a:pt x="133735" y="133733"/>
                </a:lnTo>
                <a:lnTo>
                  <a:pt x="135196" y="129027"/>
                </a:lnTo>
                <a:cubicBezTo>
                  <a:pt x="167267" y="53203"/>
                  <a:pt x="242347" y="0"/>
                  <a:pt x="329853" y="0"/>
                </a:cubicBezTo>
                <a:cubicBezTo>
                  <a:pt x="417359" y="0"/>
                  <a:pt x="492439" y="53203"/>
                  <a:pt x="524510" y="129027"/>
                </a:cubicBezTo>
                <a:lnTo>
                  <a:pt x="525971" y="133733"/>
                </a:lnTo>
                <a:lnTo>
                  <a:pt x="530679" y="135195"/>
                </a:lnTo>
                <a:cubicBezTo>
                  <a:pt x="606503" y="167265"/>
                  <a:pt x="659706" y="242346"/>
                  <a:pt x="659706" y="329852"/>
                </a:cubicBezTo>
                <a:cubicBezTo>
                  <a:pt x="659706" y="417358"/>
                  <a:pt x="606503" y="492439"/>
                  <a:pt x="530679" y="524509"/>
                </a:cubicBezTo>
                <a:lnTo>
                  <a:pt x="525427" y="526140"/>
                </a:lnTo>
                <a:lnTo>
                  <a:pt x="524510" y="530679"/>
                </a:lnTo>
                <a:cubicBezTo>
                  <a:pt x="492439" y="606503"/>
                  <a:pt x="417359" y="659706"/>
                  <a:pt x="329853" y="659706"/>
                </a:cubicBezTo>
                <a:cubicBezTo>
                  <a:pt x="242347" y="659706"/>
                  <a:pt x="167267" y="606503"/>
                  <a:pt x="135196" y="530679"/>
                </a:cubicBezTo>
                <a:lnTo>
                  <a:pt x="133734" y="525971"/>
                </a:lnTo>
                <a:lnTo>
                  <a:pt x="129028" y="524509"/>
                </a:lnTo>
                <a:cubicBezTo>
                  <a:pt x="53203" y="492439"/>
                  <a:pt x="0" y="417358"/>
                  <a:pt x="0" y="329852"/>
                </a:cubicBezTo>
                <a:close/>
              </a:path>
            </a:pathLst>
          </a:cu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标题 1">
            <a:extLst>
              <a:ext uri="{FF2B5EF4-FFF2-40B4-BE49-F238E27FC236}">
                <a16:creationId xmlns:a16="http://schemas.microsoft.com/office/drawing/2014/main" id="{0F16F95D-229A-4E35-8E72-ACD2D31D6579}"/>
              </a:ext>
            </a:extLst>
          </p:cNvPr>
          <p:cNvSpPr txBox="1"/>
          <p:nvPr/>
        </p:nvSpPr>
        <p:spPr>
          <a:xfrm>
            <a:off x="818011" y="1717042"/>
            <a:ext cx="338091" cy="338091"/>
          </a:xfrm>
          <a:prstGeom prst="star5">
            <a:avLst>
              <a:gd name="adj" fmla="val 27607"/>
              <a:gd name="hf" fmla="val 105146"/>
              <a:gd name="vf" fmla="val 110557"/>
            </a:avLst>
          </a:prstGeom>
          <a:solidFill>
            <a:schemeClr val="accent2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标题 1">
            <a:extLst>
              <a:ext uri="{FF2B5EF4-FFF2-40B4-BE49-F238E27FC236}">
                <a16:creationId xmlns:a16="http://schemas.microsoft.com/office/drawing/2014/main" id="{401B85B5-BF48-49DA-AF24-9CF8EF11CF7C}"/>
              </a:ext>
            </a:extLst>
          </p:cNvPr>
          <p:cNvSpPr txBox="1"/>
          <p:nvPr/>
        </p:nvSpPr>
        <p:spPr>
          <a:xfrm>
            <a:off x="520080" y="2227470"/>
            <a:ext cx="7065528" cy="3263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zh-CN" altLang="en-US" sz="4700" b="1" dirty="0">
                <a:ln w="12700">
                  <a:noFill/>
                </a:ln>
                <a:solidFill>
                  <a:srgbClr val="9A3636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OPPOSans H" panose="00020600040101010101" charset="-122"/>
              </a:rPr>
              <a:t>校园兼职在线平台</a:t>
            </a:r>
            <a:endParaRPr kumimoji="1"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FA95ADB-3357-471B-9A72-EC1C48D3CBC7}"/>
              </a:ext>
            </a:extLst>
          </p:cNvPr>
          <p:cNvSpPr txBox="1"/>
          <p:nvPr/>
        </p:nvSpPr>
        <p:spPr>
          <a:xfrm>
            <a:off x="3045125" y="4753155"/>
            <a:ext cx="3131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G01</a:t>
            </a:r>
            <a:r>
              <a:rPr lang="zh-CN" altLang="en-US" dirty="0"/>
              <a:t>：管一超 杨凯俊 朱昱洋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27000" y="-203200"/>
            <a:ext cx="12446000" cy="7061200"/>
          </a:xfrm>
          <a:prstGeom prst="rect">
            <a:avLst/>
          </a:prstGeom>
          <a:solidFill>
            <a:schemeClr val="accent2">
              <a:lumMod val="20000"/>
              <a:lumOff val="80000"/>
              <a:alpha val="23000"/>
            </a:schemeClr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1F249B07-01CD-45D2-A0FF-6D8FC6527161}"/>
              </a:ext>
            </a:extLst>
          </p:cNvPr>
          <p:cNvSpPr txBox="1"/>
          <p:nvPr/>
        </p:nvSpPr>
        <p:spPr>
          <a:xfrm>
            <a:off x="317500" y="500002"/>
            <a:ext cx="3065784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2800" b="1" dirty="0">
                <a:latin typeface="+mn-ea"/>
              </a:rPr>
              <a:t>项目计划</a:t>
            </a:r>
          </a:p>
        </p:txBody>
      </p:sp>
      <p:cxnSp>
        <p:nvCxnSpPr>
          <p:cNvPr id="21" name="标题 1">
            <a:extLst>
              <a:ext uri="{FF2B5EF4-FFF2-40B4-BE49-F238E27FC236}">
                <a16:creationId xmlns:a16="http://schemas.microsoft.com/office/drawing/2014/main" id="{C118C1B6-F9DD-4BDA-BCBB-9431854E71B9}"/>
              </a:ext>
            </a:extLst>
          </p:cNvPr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ED6867E2-C410-4A94-BF9D-71CA78026D01}"/>
              </a:ext>
            </a:extLst>
          </p:cNvPr>
          <p:cNvSpPr txBox="1"/>
          <p:nvPr/>
        </p:nvSpPr>
        <p:spPr>
          <a:xfrm>
            <a:off x="317500" y="939444"/>
            <a:ext cx="219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资源计划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53F27B3-09E8-444E-BDE8-35B2527D4B76}"/>
              </a:ext>
            </a:extLst>
          </p:cNvPr>
          <p:cNvSpPr txBox="1"/>
          <p:nvPr/>
        </p:nvSpPr>
        <p:spPr>
          <a:xfrm>
            <a:off x="317500" y="3056094"/>
            <a:ext cx="97368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人力资源： 需要</a:t>
            </a:r>
            <a:r>
              <a:rPr lang="en-US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zh-CN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名开发人员，</a:t>
            </a:r>
            <a:r>
              <a:rPr lang="en-US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名测试人员，</a:t>
            </a:r>
            <a:r>
              <a:rPr lang="en-US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名运维人员。 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物理资源： 需要云服务器、开发工具和测试工具。 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财务资源： 预算为</a:t>
            </a:r>
            <a:r>
              <a:rPr lang="en-US" altLang="zh-CN" sz="2800" kern="100" dirty="0"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zh-CN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万元人民币。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160F66D-3B0C-496D-B603-0FBD820000B6}"/>
              </a:ext>
            </a:extLst>
          </p:cNvPr>
          <p:cNvSpPr txBox="1"/>
          <p:nvPr/>
        </p:nvSpPr>
        <p:spPr>
          <a:xfrm>
            <a:off x="4240404" y="4732774"/>
            <a:ext cx="6350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依照</a:t>
            </a:r>
            <a:r>
              <a:rPr lang="en-US" altLang="zh-CN" dirty="0"/>
              <a:t>2023</a:t>
            </a:r>
            <a:r>
              <a:rPr lang="zh-CN" altLang="en-US" dirty="0"/>
              <a:t>年全国</a:t>
            </a:r>
            <a:r>
              <a:rPr lang="en-US" altLang="zh-CN" dirty="0"/>
              <a:t>IT</a:t>
            </a:r>
            <a:r>
              <a:rPr lang="zh-CN" altLang="en-US" dirty="0"/>
              <a:t>行业平均年工资</a:t>
            </a:r>
            <a:r>
              <a:rPr lang="en-US" altLang="zh-CN" dirty="0"/>
              <a:t>220418</a:t>
            </a:r>
            <a:r>
              <a:rPr lang="zh-CN" altLang="en-US" dirty="0"/>
              <a:t>元计算</a:t>
            </a:r>
          </a:p>
        </p:txBody>
      </p:sp>
    </p:spTree>
    <p:extLst>
      <p:ext uri="{BB962C8B-B14F-4D97-AF65-F5344CB8AC3E}">
        <p14:creationId xmlns:p14="http://schemas.microsoft.com/office/powerpoint/2010/main" val="892072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27000" y="-203200"/>
            <a:ext cx="12446000" cy="7061200"/>
          </a:xfrm>
          <a:prstGeom prst="rect">
            <a:avLst/>
          </a:prstGeom>
          <a:solidFill>
            <a:schemeClr val="accent2">
              <a:lumMod val="20000"/>
              <a:lumOff val="80000"/>
              <a:alpha val="23000"/>
            </a:schemeClr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1F249B07-01CD-45D2-A0FF-6D8FC6527161}"/>
              </a:ext>
            </a:extLst>
          </p:cNvPr>
          <p:cNvSpPr txBox="1"/>
          <p:nvPr/>
        </p:nvSpPr>
        <p:spPr>
          <a:xfrm>
            <a:off x="317500" y="500002"/>
            <a:ext cx="3065784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2800" b="1" dirty="0">
                <a:latin typeface="+mn-ea"/>
              </a:rPr>
              <a:t>项目计划</a:t>
            </a:r>
          </a:p>
        </p:txBody>
      </p:sp>
      <p:cxnSp>
        <p:nvCxnSpPr>
          <p:cNvPr id="21" name="标题 1">
            <a:extLst>
              <a:ext uri="{FF2B5EF4-FFF2-40B4-BE49-F238E27FC236}">
                <a16:creationId xmlns:a16="http://schemas.microsoft.com/office/drawing/2014/main" id="{C118C1B6-F9DD-4BDA-BCBB-9431854E71B9}"/>
              </a:ext>
            </a:extLst>
          </p:cNvPr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ED6867E2-C410-4A94-BF9D-71CA78026D01}"/>
              </a:ext>
            </a:extLst>
          </p:cNvPr>
          <p:cNvSpPr txBox="1"/>
          <p:nvPr/>
        </p:nvSpPr>
        <p:spPr>
          <a:xfrm>
            <a:off x="317500" y="939444"/>
            <a:ext cx="219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进度管理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53F27B3-09E8-444E-BDE8-35B2527D4B76}"/>
              </a:ext>
            </a:extLst>
          </p:cNvPr>
          <p:cNvSpPr txBox="1"/>
          <p:nvPr/>
        </p:nvSpPr>
        <p:spPr>
          <a:xfrm>
            <a:off x="5658533" y="3004234"/>
            <a:ext cx="4576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使用瀑布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模型作为开发思路</a:t>
            </a:r>
            <a:endParaRPr lang="en-US" altLang="zh-CN" sz="1800" kern="100" dirty="0">
              <a:effectLst/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zh-CN" altLang="zh-CN" sz="1800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使用</a:t>
            </a:r>
            <a:r>
              <a:rPr lang="en-US" altLang="zh-CN" sz="1800" kern="100" dirty="0" err="1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Github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进行项目管理和进度跟踪。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D9E161B-F50B-434C-827F-4C717C4D2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2033392"/>
            <a:ext cx="4896533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95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27000" y="-203200"/>
            <a:ext cx="12446000" cy="7061200"/>
          </a:xfrm>
          <a:prstGeom prst="rect">
            <a:avLst/>
          </a:prstGeom>
          <a:solidFill>
            <a:schemeClr val="accent2">
              <a:lumMod val="20000"/>
              <a:lumOff val="80000"/>
              <a:alpha val="23000"/>
            </a:schemeClr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1F249B07-01CD-45D2-A0FF-6D8FC6527161}"/>
              </a:ext>
            </a:extLst>
          </p:cNvPr>
          <p:cNvSpPr txBox="1"/>
          <p:nvPr/>
        </p:nvSpPr>
        <p:spPr>
          <a:xfrm>
            <a:off x="317500" y="500002"/>
            <a:ext cx="3065784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2800" b="1" dirty="0">
                <a:latin typeface="+mn-ea"/>
              </a:rPr>
              <a:t>项目设计</a:t>
            </a:r>
          </a:p>
        </p:txBody>
      </p:sp>
      <p:cxnSp>
        <p:nvCxnSpPr>
          <p:cNvPr id="21" name="标题 1">
            <a:extLst>
              <a:ext uri="{FF2B5EF4-FFF2-40B4-BE49-F238E27FC236}">
                <a16:creationId xmlns:a16="http://schemas.microsoft.com/office/drawing/2014/main" id="{C118C1B6-F9DD-4BDA-BCBB-9431854E71B9}"/>
              </a:ext>
            </a:extLst>
          </p:cNvPr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ED6867E2-C410-4A94-BF9D-71CA78026D01}"/>
              </a:ext>
            </a:extLst>
          </p:cNvPr>
          <p:cNvSpPr txBox="1"/>
          <p:nvPr/>
        </p:nvSpPr>
        <p:spPr>
          <a:xfrm>
            <a:off x="221064" y="939444"/>
            <a:ext cx="2753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系统架构设计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D30AEA3-3B23-4D41-8DE4-B091D6B6D8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1064" y="2345582"/>
            <a:ext cx="11476153" cy="32613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1580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27000" y="-203200"/>
            <a:ext cx="12446000" cy="7061200"/>
          </a:xfrm>
          <a:prstGeom prst="rect">
            <a:avLst/>
          </a:prstGeom>
          <a:solidFill>
            <a:schemeClr val="accent2">
              <a:lumMod val="20000"/>
              <a:lumOff val="80000"/>
              <a:alpha val="23000"/>
            </a:schemeClr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1F249B07-01CD-45D2-A0FF-6D8FC6527161}"/>
              </a:ext>
            </a:extLst>
          </p:cNvPr>
          <p:cNvSpPr txBox="1"/>
          <p:nvPr/>
        </p:nvSpPr>
        <p:spPr>
          <a:xfrm>
            <a:off x="317500" y="500002"/>
            <a:ext cx="3065784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2800" b="1" dirty="0">
                <a:latin typeface="+mn-ea"/>
              </a:rPr>
              <a:t>项目设计</a:t>
            </a:r>
          </a:p>
        </p:txBody>
      </p:sp>
      <p:cxnSp>
        <p:nvCxnSpPr>
          <p:cNvPr id="21" name="标题 1">
            <a:extLst>
              <a:ext uri="{FF2B5EF4-FFF2-40B4-BE49-F238E27FC236}">
                <a16:creationId xmlns:a16="http://schemas.microsoft.com/office/drawing/2014/main" id="{C118C1B6-F9DD-4BDA-BCBB-9431854E71B9}"/>
              </a:ext>
            </a:extLst>
          </p:cNvPr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ED6867E2-C410-4A94-BF9D-71CA78026D01}"/>
              </a:ext>
            </a:extLst>
          </p:cNvPr>
          <p:cNvSpPr txBox="1"/>
          <p:nvPr/>
        </p:nvSpPr>
        <p:spPr>
          <a:xfrm>
            <a:off x="211015" y="939444"/>
            <a:ext cx="2301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数据库设计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38500A8-3E42-47D1-8120-7A647564038E}"/>
              </a:ext>
            </a:extLst>
          </p:cNvPr>
          <p:cNvPicPr/>
          <p:nvPr/>
        </p:nvPicPr>
        <p:blipFill rotWithShape="1">
          <a:blip r:embed="rId2"/>
          <a:srcRect l="15573" r="14803"/>
          <a:stretch/>
        </p:blipFill>
        <p:spPr>
          <a:xfrm>
            <a:off x="1361537" y="1485255"/>
            <a:ext cx="9479643" cy="53801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7833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27000" y="-203200"/>
            <a:ext cx="12446000" cy="7061200"/>
          </a:xfrm>
          <a:prstGeom prst="rect">
            <a:avLst/>
          </a:prstGeom>
          <a:solidFill>
            <a:schemeClr val="accent2">
              <a:lumMod val="20000"/>
              <a:lumOff val="80000"/>
              <a:alpha val="23000"/>
            </a:schemeClr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1F249B07-01CD-45D2-A0FF-6D8FC6527161}"/>
              </a:ext>
            </a:extLst>
          </p:cNvPr>
          <p:cNvSpPr txBox="1"/>
          <p:nvPr/>
        </p:nvSpPr>
        <p:spPr>
          <a:xfrm>
            <a:off x="317500" y="500002"/>
            <a:ext cx="3065784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2800" b="1" dirty="0">
                <a:latin typeface="+mn-ea"/>
              </a:rPr>
              <a:t>测试计划</a:t>
            </a:r>
          </a:p>
        </p:txBody>
      </p:sp>
      <p:cxnSp>
        <p:nvCxnSpPr>
          <p:cNvPr id="21" name="标题 1">
            <a:extLst>
              <a:ext uri="{FF2B5EF4-FFF2-40B4-BE49-F238E27FC236}">
                <a16:creationId xmlns:a16="http://schemas.microsoft.com/office/drawing/2014/main" id="{C118C1B6-F9DD-4BDA-BCBB-9431854E71B9}"/>
              </a:ext>
            </a:extLst>
          </p:cNvPr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E9B97807-6A16-43B3-9035-E65433E9DF7F}"/>
              </a:ext>
            </a:extLst>
          </p:cNvPr>
          <p:cNvSpPr txBox="1"/>
          <p:nvPr/>
        </p:nvSpPr>
        <p:spPr>
          <a:xfrm>
            <a:off x="317500" y="2062900"/>
            <a:ext cx="50643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单元测试 </a:t>
            </a:r>
            <a:endParaRPr lang="en-US" altLang="zh-CN" sz="1800" kern="100" dirty="0">
              <a:effectLst/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1800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验证单个组件或模块的功能正确性。</a:t>
            </a:r>
            <a:endParaRPr lang="en-US" altLang="zh-CN" sz="1800" kern="100" dirty="0">
              <a:effectLst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800" kern="10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2. 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集成测试</a:t>
            </a:r>
            <a:endParaRPr lang="en-US" altLang="zh-CN" kern="100" dirty="0"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1800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确保不同模块或服务之间能够协同工作</a:t>
            </a:r>
            <a:r>
              <a:rPr lang="zh-CN" altLang="en-US" sz="1800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en-US" altLang="zh-CN" sz="1800" kern="100" dirty="0">
              <a:effectLst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800" kern="10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3. 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功能测试</a:t>
            </a:r>
            <a:endParaRPr lang="en-US" altLang="zh-CN" sz="1800" kern="100" dirty="0">
              <a:effectLst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1800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验证系统的功能是否满足用户需求和业务目标</a:t>
            </a:r>
            <a:r>
              <a:rPr lang="zh-CN" altLang="en-US" sz="1800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en-US" altLang="zh-CN" sz="1800" kern="100" dirty="0">
              <a:effectLst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4.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用户验收测试（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UAT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lang="en-US" altLang="zh-CN" kern="100" dirty="0"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1800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让最终用户验证系统是否符合他们的业务需求。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64B7CC7-B03A-4755-AC1E-7870D8EFF198}"/>
              </a:ext>
            </a:extLst>
          </p:cNvPr>
          <p:cNvSpPr txBox="1"/>
          <p:nvPr/>
        </p:nvSpPr>
        <p:spPr>
          <a:xfrm>
            <a:off x="6436659" y="2062900"/>
            <a:ext cx="466164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zh-CN" sz="1800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用户注册功能测试</a:t>
            </a:r>
            <a:endParaRPr lang="en-US" altLang="zh-CN" sz="1800" kern="100" dirty="0">
              <a:effectLst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buFontTx/>
              <a:buAutoNum type="arabicPeriod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用户登录功能测试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zh-CN" altLang="zh-CN" sz="1800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发布兼职工作测试</a:t>
            </a:r>
            <a:endParaRPr lang="en-US" altLang="zh-CN" kern="100" dirty="0"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zh-CN" sz="1800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浏览兼职工作测试</a:t>
            </a:r>
            <a:endParaRPr lang="en-US" altLang="zh-CN" sz="1800" kern="100" dirty="0">
              <a:effectLst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buFontTx/>
              <a:buAutoNum type="arabicPeriod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申请兼职工作测试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Tx/>
              <a:buAutoNum type="arabicPeriod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消息发送功能测试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Tx/>
              <a:buAutoNum type="arabicPeriod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工作搜索功能测试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zh-CN" altLang="zh-CN" sz="1800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用户信息更新测试</a:t>
            </a:r>
            <a:endParaRPr lang="en-US" altLang="zh-CN" kern="100" dirty="0"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buFontTx/>
              <a:buAutoNum type="arabicPeriod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工作删除功能测试（仅雇主）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Tx/>
              <a:buAutoNum type="arabicPeriod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密码重置功能测试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9479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27000" y="-203200"/>
            <a:ext cx="12446000" cy="7061200"/>
          </a:xfrm>
          <a:prstGeom prst="rect">
            <a:avLst/>
          </a:prstGeom>
          <a:solidFill>
            <a:schemeClr val="accent2">
              <a:lumMod val="20000"/>
              <a:lumOff val="80000"/>
              <a:alpha val="23000"/>
            </a:schemeClr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1F249B07-01CD-45D2-A0FF-6D8FC6527161}"/>
              </a:ext>
            </a:extLst>
          </p:cNvPr>
          <p:cNvSpPr txBox="1"/>
          <p:nvPr/>
        </p:nvSpPr>
        <p:spPr>
          <a:xfrm>
            <a:off x="317500" y="500002"/>
            <a:ext cx="3065784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2800" b="1" dirty="0">
                <a:latin typeface="+mn-ea"/>
              </a:rPr>
              <a:t>上线及维护</a:t>
            </a:r>
          </a:p>
        </p:txBody>
      </p:sp>
      <p:cxnSp>
        <p:nvCxnSpPr>
          <p:cNvPr id="21" name="标题 1">
            <a:extLst>
              <a:ext uri="{FF2B5EF4-FFF2-40B4-BE49-F238E27FC236}">
                <a16:creationId xmlns:a16="http://schemas.microsoft.com/office/drawing/2014/main" id="{C118C1B6-F9DD-4BDA-BCBB-9431854E71B9}"/>
              </a:ext>
            </a:extLst>
          </p:cNvPr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DA299C17-14F5-4F03-A5FF-1D101679ABC8}"/>
              </a:ext>
            </a:extLst>
          </p:cNvPr>
          <p:cNvSpPr txBox="1"/>
          <p:nvPr/>
        </p:nvSpPr>
        <p:spPr>
          <a:xfrm>
            <a:off x="317500" y="1909842"/>
            <a:ext cx="85242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zh-CN" sz="2800" b="1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上线计划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2800" kern="100" dirty="0"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依照</a:t>
            </a:r>
            <a:r>
              <a:rPr lang="zh-CN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部署策略进行上线。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2800" b="1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维护计划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提供</a:t>
            </a:r>
            <a:r>
              <a:rPr lang="en-US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24/7</a:t>
            </a:r>
            <a:r>
              <a:rPr lang="zh-CN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用户支持。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2800" b="1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风险管理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风险</a:t>
            </a:r>
            <a:r>
              <a:rPr lang="en-US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 用户增长过快导致系统崩溃。 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应对措施： 增加服务器资源。 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风险</a:t>
            </a:r>
            <a:r>
              <a:rPr lang="en-US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 数据泄露。 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2800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应对措施： 加强数据加密和安全审计。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75541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27000" y="-203200"/>
            <a:ext cx="12446000" cy="7061200"/>
          </a:xfrm>
          <a:prstGeom prst="rect">
            <a:avLst/>
          </a:prstGeom>
          <a:solidFill>
            <a:schemeClr val="accent2">
              <a:lumMod val="20000"/>
              <a:lumOff val="80000"/>
              <a:alpha val="23000"/>
            </a:schemeClr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1F249B07-01CD-45D2-A0FF-6D8FC6527161}"/>
              </a:ext>
            </a:extLst>
          </p:cNvPr>
          <p:cNvSpPr txBox="1"/>
          <p:nvPr/>
        </p:nvSpPr>
        <p:spPr>
          <a:xfrm>
            <a:off x="317500" y="500002"/>
            <a:ext cx="3065784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2800" b="1" dirty="0">
                <a:latin typeface="+mn-ea"/>
              </a:rPr>
              <a:t>项目打分</a:t>
            </a:r>
          </a:p>
        </p:txBody>
      </p:sp>
      <p:cxnSp>
        <p:nvCxnSpPr>
          <p:cNvPr id="21" name="标题 1">
            <a:extLst>
              <a:ext uri="{FF2B5EF4-FFF2-40B4-BE49-F238E27FC236}">
                <a16:creationId xmlns:a16="http://schemas.microsoft.com/office/drawing/2014/main" id="{C118C1B6-F9DD-4BDA-BCBB-9431854E71B9}"/>
              </a:ext>
            </a:extLst>
          </p:cNvPr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6A149D95-05BB-47C1-97A8-04AF3827FB4F}"/>
              </a:ext>
            </a:extLst>
          </p:cNvPr>
          <p:cNvSpPr txBox="1"/>
          <p:nvPr/>
        </p:nvSpPr>
        <p:spPr>
          <a:xfrm>
            <a:off x="2003440" y="3258272"/>
            <a:ext cx="2684059" cy="3418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管一超</a:t>
            </a:r>
            <a:endParaRPr kumimoji="1" lang="en-US" altLang="zh-CN" sz="1600" dirty="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2AE60202-BAF5-4D8E-9453-C0B711324842}"/>
              </a:ext>
            </a:extLst>
          </p:cNvPr>
          <p:cNvSpPr txBox="1"/>
          <p:nvPr/>
        </p:nvSpPr>
        <p:spPr>
          <a:xfrm>
            <a:off x="1906035" y="3708980"/>
            <a:ext cx="2741032" cy="82804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项目计划书：</a:t>
            </a:r>
            <a:r>
              <a:rPr kumimoji="1"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9.5</a:t>
            </a:r>
          </a:p>
          <a:p>
            <a:pPr algn="l"/>
            <a:r>
              <a:rPr kumimoji="1"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技术支持：</a:t>
            </a:r>
            <a:r>
              <a:rPr kumimoji="1"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9</a:t>
            </a:r>
          </a:p>
          <a:p>
            <a:pPr algn="l"/>
            <a:r>
              <a:rPr kumimoji="1"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课堂展示：</a:t>
            </a:r>
            <a:r>
              <a:rPr kumimoji="1"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</a:p>
          <a:p>
            <a:pPr algn="l"/>
            <a:r>
              <a:rPr kumimoji="1"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均分：</a:t>
            </a:r>
            <a:r>
              <a:rPr kumimoji="1"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8.83</a:t>
            </a:r>
            <a:endParaRPr kumimoji="1"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0E9FE9B8-17BF-492B-8B48-C811BD76F5FC}"/>
              </a:ext>
            </a:extLst>
          </p:cNvPr>
          <p:cNvSpPr txBox="1"/>
          <p:nvPr/>
        </p:nvSpPr>
        <p:spPr>
          <a:xfrm>
            <a:off x="1860316" y="3274865"/>
            <a:ext cx="45719" cy="3809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70D4EE02-6BF7-47E6-AB78-73FE4F8C73F8}"/>
              </a:ext>
            </a:extLst>
          </p:cNvPr>
          <p:cNvSpPr txBox="1"/>
          <p:nvPr/>
        </p:nvSpPr>
        <p:spPr>
          <a:xfrm>
            <a:off x="6239125" y="3260066"/>
            <a:ext cx="1870469" cy="28605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杨凯俊</a:t>
            </a:r>
            <a:endParaRPr kumimoji="1" lang="en-US" altLang="zh-CN" sz="1600" dirty="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3FC01ECC-C238-417E-B555-23F69F92EDEA}"/>
              </a:ext>
            </a:extLst>
          </p:cNvPr>
          <p:cNvSpPr txBox="1"/>
          <p:nvPr/>
        </p:nvSpPr>
        <p:spPr>
          <a:xfrm>
            <a:off x="6096000" y="3708980"/>
            <a:ext cx="1910172" cy="11068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项目计划书：</a:t>
            </a:r>
            <a:r>
              <a:rPr kumimoji="1"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9</a:t>
            </a:r>
          </a:p>
          <a:p>
            <a:pPr algn="l"/>
            <a:r>
              <a:rPr kumimoji="1"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技术支持：</a:t>
            </a:r>
            <a:r>
              <a:rPr kumimoji="1"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9</a:t>
            </a:r>
          </a:p>
          <a:p>
            <a:pPr algn="l"/>
            <a:r>
              <a:rPr kumimoji="1"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课堂展示：</a:t>
            </a:r>
            <a:r>
              <a:rPr kumimoji="1"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8.5</a:t>
            </a:r>
            <a:endParaRPr kumimoji="1"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/>
            <a:r>
              <a:rPr kumimoji="1"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均分：</a:t>
            </a:r>
            <a:r>
              <a:rPr kumimoji="1"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8.83</a:t>
            </a:r>
            <a:endParaRPr kumimoji="1"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C614273A-8163-4E91-95B8-778B302B6307}"/>
              </a:ext>
            </a:extLst>
          </p:cNvPr>
          <p:cNvSpPr txBox="1"/>
          <p:nvPr/>
        </p:nvSpPr>
        <p:spPr>
          <a:xfrm>
            <a:off x="6096001" y="3283035"/>
            <a:ext cx="45719" cy="31874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4F19FD09-EFFC-439F-A4C3-208FFBD124DF}"/>
              </a:ext>
            </a:extLst>
          </p:cNvPr>
          <p:cNvSpPr txBox="1"/>
          <p:nvPr/>
        </p:nvSpPr>
        <p:spPr>
          <a:xfrm>
            <a:off x="9889120" y="3312067"/>
            <a:ext cx="45719" cy="2841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008583F-DC31-4ADF-80D9-7822DC65A3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3" y="2599726"/>
            <a:ext cx="1273602" cy="178329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E88FD05-D0BE-4ED1-BE33-B2B52E42BB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21" r="52799" b="26653"/>
          <a:stretch>
            <a:fillRect/>
          </a:stretch>
        </p:blipFill>
        <p:spPr>
          <a:xfrm>
            <a:off x="4378384" y="2599726"/>
            <a:ext cx="1414464" cy="181968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F21A5C9-6D5D-4F66-A4A0-4B8F0F86F4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197" y="2575526"/>
            <a:ext cx="1317060" cy="1843267"/>
          </a:xfrm>
          <a:prstGeom prst="rect">
            <a:avLst/>
          </a:prstGeom>
        </p:spPr>
      </p:pic>
      <p:sp>
        <p:nvSpPr>
          <p:cNvPr id="28" name="标题 1">
            <a:extLst>
              <a:ext uri="{FF2B5EF4-FFF2-40B4-BE49-F238E27FC236}">
                <a16:creationId xmlns:a16="http://schemas.microsoft.com/office/drawing/2014/main" id="{D2A8A29A-67D9-4E73-AC0C-7A595F1AB6E6}"/>
              </a:ext>
            </a:extLst>
          </p:cNvPr>
          <p:cNvSpPr txBox="1"/>
          <p:nvPr/>
        </p:nvSpPr>
        <p:spPr>
          <a:xfrm>
            <a:off x="10035806" y="3299380"/>
            <a:ext cx="1870469" cy="28605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朱昱洋</a:t>
            </a:r>
            <a:endParaRPr kumimoji="1" lang="en-US" altLang="zh-CN" sz="1600" dirty="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7932C15C-3AAB-4989-B3A3-B053ABAB99F7}"/>
              </a:ext>
            </a:extLst>
          </p:cNvPr>
          <p:cNvSpPr txBox="1"/>
          <p:nvPr/>
        </p:nvSpPr>
        <p:spPr>
          <a:xfrm>
            <a:off x="9730862" y="3708980"/>
            <a:ext cx="1910172" cy="11068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项目计划书：</a:t>
            </a:r>
            <a:r>
              <a:rPr kumimoji="1"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8.5</a:t>
            </a:r>
          </a:p>
          <a:p>
            <a:pPr algn="l"/>
            <a:r>
              <a:rPr kumimoji="1"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技术支持：</a:t>
            </a:r>
            <a:r>
              <a:rPr kumimoji="1"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8.5</a:t>
            </a:r>
          </a:p>
          <a:p>
            <a:pPr algn="l"/>
            <a:r>
              <a:rPr kumimoji="1"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课堂展示：</a:t>
            </a:r>
            <a:r>
              <a:rPr kumimoji="1"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9.5</a:t>
            </a:r>
            <a:endParaRPr kumimoji="1"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/>
            <a:r>
              <a:rPr kumimoji="1"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均分：</a:t>
            </a:r>
            <a:r>
              <a:rPr kumimoji="1"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8.83</a:t>
            </a:r>
            <a:endParaRPr kumimoji="1"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7725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D7C0AB-9B1C-467B-A1CF-0637220FBA36}"/>
              </a:ext>
            </a:extLst>
          </p:cNvPr>
          <p:cNvSpPr txBox="1"/>
          <p:nvPr/>
        </p:nvSpPr>
        <p:spPr>
          <a:xfrm>
            <a:off x="-127000" y="-203200"/>
            <a:ext cx="12446000" cy="7061200"/>
          </a:xfrm>
          <a:prstGeom prst="rect">
            <a:avLst/>
          </a:prstGeom>
          <a:solidFill>
            <a:schemeClr val="accent2">
              <a:lumMod val="20000"/>
              <a:lumOff val="80000"/>
              <a:alpha val="23000"/>
            </a:schemeClr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E7BF5ACF-CC63-4A70-A42E-3D4ED1DDF278}"/>
              </a:ext>
            </a:extLst>
          </p:cNvPr>
          <p:cNvSpPr txBox="1"/>
          <p:nvPr/>
        </p:nvSpPr>
        <p:spPr>
          <a:xfrm>
            <a:off x="317500" y="500002"/>
            <a:ext cx="3065784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2800" b="1" dirty="0">
                <a:latin typeface="+mn-ea"/>
              </a:rPr>
              <a:t>会议纪要</a:t>
            </a:r>
          </a:p>
        </p:txBody>
      </p:sp>
      <p:cxnSp>
        <p:nvCxnSpPr>
          <p:cNvPr id="4" name="标题 1">
            <a:extLst>
              <a:ext uri="{FF2B5EF4-FFF2-40B4-BE49-F238E27FC236}">
                <a16:creationId xmlns:a16="http://schemas.microsoft.com/office/drawing/2014/main" id="{AA9E0EE2-48E7-479A-B135-B02127926BB1}"/>
              </a:ext>
            </a:extLst>
          </p:cNvPr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CC345A8C-24F2-4558-A6E6-32C7FBAB0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262" y="686611"/>
            <a:ext cx="7403475" cy="567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4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27000" y="-203200"/>
            <a:ext cx="12446000" cy="7061200"/>
          </a:xfrm>
          <a:prstGeom prst="rect">
            <a:avLst/>
          </a:prstGeom>
          <a:solidFill>
            <a:schemeClr val="accent2">
              <a:lumMod val="20000"/>
              <a:lumOff val="80000"/>
              <a:alpha val="23000"/>
            </a:schemeClr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1F249B07-01CD-45D2-A0FF-6D8FC6527161}"/>
              </a:ext>
            </a:extLst>
          </p:cNvPr>
          <p:cNvSpPr txBox="1"/>
          <p:nvPr/>
        </p:nvSpPr>
        <p:spPr>
          <a:xfrm>
            <a:off x="317500" y="500002"/>
            <a:ext cx="3065784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2800" b="1" dirty="0">
                <a:latin typeface="+mn-ea"/>
              </a:rPr>
              <a:t>参考文献</a:t>
            </a:r>
          </a:p>
        </p:txBody>
      </p:sp>
      <p:cxnSp>
        <p:nvCxnSpPr>
          <p:cNvPr id="21" name="标题 1">
            <a:extLst>
              <a:ext uri="{FF2B5EF4-FFF2-40B4-BE49-F238E27FC236}">
                <a16:creationId xmlns:a16="http://schemas.microsoft.com/office/drawing/2014/main" id="{C118C1B6-F9DD-4BDA-BCBB-9431854E71B9}"/>
              </a:ext>
            </a:extLst>
          </p:cNvPr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DA299C17-14F5-4F03-A5FF-1D101679ABC8}"/>
              </a:ext>
            </a:extLst>
          </p:cNvPr>
          <p:cNvSpPr txBox="1"/>
          <p:nvPr/>
        </p:nvSpPr>
        <p:spPr>
          <a:xfrm>
            <a:off x="317500" y="2613392"/>
            <a:ext cx="85242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【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】</a:t>
            </a:r>
            <a:r>
              <a:rPr lang="en-US" altLang="zh-CN" sz="1800" u="sng" kern="100" dirty="0" err="1">
                <a:solidFill>
                  <a:srgbClr val="0000FF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hlinkClick r:id="rId2"/>
              </a:rPr>
              <a:t>揭秘软件开发的基石：瀑布模型全解析</a:t>
            </a:r>
            <a:r>
              <a:rPr lang="en-US" altLang="zh-CN" sz="1800" u="sng" kern="100" dirty="0">
                <a:solidFill>
                  <a:srgbClr val="0000FF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hlinkClick r:id="rId2"/>
              </a:rPr>
              <a:t> (baidu.com)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【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】</a:t>
            </a:r>
            <a:r>
              <a:rPr lang="en-US" altLang="zh-CN" sz="1800" u="sng" kern="100" dirty="0">
                <a:solidFill>
                  <a:srgbClr val="0000FF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hlinkClick r:id="rId3"/>
              </a:rPr>
              <a:t>REST </a:t>
            </a:r>
            <a:r>
              <a:rPr lang="en-US" altLang="zh-CN" sz="1800" u="sng" kern="100" dirty="0" err="1">
                <a:solidFill>
                  <a:srgbClr val="0000FF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hlinkClick r:id="rId3"/>
              </a:rPr>
              <a:t>API设计分析及实证研究</a:t>
            </a:r>
            <a:r>
              <a:rPr lang="en-US" altLang="zh-CN" sz="1800" u="sng" kern="100" dirty="0">
                <a:solidFill>
                  <a:srgbClr val="0000FF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hlinkClick r:id="rId3"/>
              </a:rPr>
              <a:t> (jos.org.cn)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【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】</a:t>
            </a:r>
            <a:r>
              <a:rPr lang="en-US" altLang="zh-CN" sz="1800" u="sng" kern="100" dirty="0">
                <a:solidFill>
                  <a:srgbClr val="0000FF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hlinkClick r:id="rId4"/>
              </a:rPr>
              <a:t>Fielding Dissertation: CHAPTER 5: Representational State Transfer (REST) (uci.edu)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64255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2482911"/>
            <a:ext cx="12192000" cy="43750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12192000" cy="4375089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484375"/>
            <a:ext cx="12192000" cy="609409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53032" t="9912" r="29508" b="12031"/>
          <a:stretch>
            <a:fillRect/>
          </a:stretch>
        </p:blipFill>
        <p:spPr>
          <a:xfrm>
            <a:off x="9335926" y="999714"/>
            <a:ext cx="2128737" cy="5333510"/>
          </a:xfrm>
          <a:custGeom>
            <a:avLst/>
            <a:gdLst/>
            <a:ahLst/>
            <a:cxnLst/>
            <a:rect l="l" t="t" r="r" b="b"/>
            <a:pathLst>
              <a:path w="2133600" h="5334000">
                <a:moveTo>
                  <a:pt x="1064368" y="0"/>
                </a:moveTo>
                <a:cubicBezTo>
                  <a:pt x="1652203" y="0"/>
                  <a:pt x="2128737" y="476534"/>
                  <a:pt x="2128737" y="1064368"/>
                </a:cubicBezTo>
                <a:lnTo>
                  <a:pt x="2128737" y="2330443"/>
                </a:lnTo>
                <a:lnTo>
                  <a:pt x="2128737" y="4067435"/>
                </a:lnTo>
                <a:lnTo>
                  <a:pt x="2128737" y="5333510"/>
                </a:lnTo>
                <a:lnTo>
                  <a:pt x="0" y="5333510"/>
                </a:lnTo>
                <a:lnTo>
                  <a:pt x="0" y="4067435"/>
                </a:lnTo>
                <a:lnTo>
                  <a:pt x="0" y="2330443"/>
                </a:lnTo>
                <a:lnTo>
                  <a:pt x="0" y="1064368"/>
                </a:lnTo>
                <a:cubicBezTo>
                  <a:pt x="0" y="476534"/>
                  <a:pt x="476534" y="0"/>
                  <a:pt x="106436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53032" t="9912" r="29508" b="12031"/>
          <a:stretch>
            <a:fillRect/>
          </a:stretch>
        </p:blipFill>
        <p:spPr>
          <a:xfrm>
            <a:off x="7737712" y="2206584"/>
            <a:ext cx="1446110" cy="4139369"/>
          </a:xfrm>
          <a:custGeom>
            <a:avLst/>
            <a:gdLst/>
            <a:ahLst/>
            <a:cxnLst/>
            <a:rect l="l" t="t" r="r" b="b"/>
            <a:pathLst>
              <a:path w="1447800" h="4140200">
                <a:moveTo>
                  <a:pt x="723055" y="0"/>
                </a:moveTo>
                <a:cubicBezTo>
                  <a:pt x="1122387" y="0"/>
                  <a:pt x="1446110" y="323722"/>
                  <a:pt x="1446110" y="723055"/>
                </a:cubicBezTo>
                <a:lnTo>
                  <a:pt x="1446110" y="1295662"/>
                </a:lnTo>
                <a:lnTo>
                  <a:pt x="1446110" y="1521159"/>
                </a:lnTo>
                <a:lnTo>
                  <a:pt x="1446110" y="1521160"/>
                </a:lnTo>
                <a:lnTo>
                  <a:pt x="1446110" y="2093768"/>
                </a:lnTo>
                <a:lnTo>
                  <a:pt x="1446109" y="3150911"/>
                </a:lnTo>
                <a:lnTo>
                  <a:pt x="1446110" y="3150911"/>
                </a:lnTo>
                <a:lnTo>
                  <a:pt x="1446110" y="3267517"/>
                </a:lnTo>
                <a:lnTo>
                  <a:pt x="1446110" y="3328534"/>
                </a:lnTo>
                <a:lnTo>
                  <a:pt x="1446110" y="3341263"/>
                </a:lnTo>
                <a:lnTo>
                  <a:pt x="1446109" y="3341263"/>
                </a:lnTo>
                <a:lnTo>
                  <a:pt x="1446109" y="3949017"/>
                </a:lnTo>
                <a:lnTo>
                  <a:pt x="1446110" y="3949017"/>
                </a:lnTo>
                <a:lnTo>
                  <a:pt x="1446110" y="4065623"/>
                </a:lnTo>
                <a:lnTo>
                  <a:pt x="1446110" y="4126640"/>
                </a:lnTo>
                <a:lnTo>
                  <a:pt x="1446110" y="4139369"/>
                </a:lnTo>
                <a:lnTo>
                  <a:pt x="1063944" y="4139369"/>
                </a:lnTo>
                <a:lnTo>
                  <a:pt x="1063944" y="4139154"/>
                </a:lnTo>
                <a:lnTo>
                  <a:pt x="1059673" y="4139369"/>
                </a:lnTo>
                <a:cubicBezTo>
                  <a:pt x="1023095" y="4139369"/>
                  <a:pt x="986950" y="4137516"/>
                  <a:pt x="951328" y="4133898"/>
                </a:cubicBezTo>
                <a:lnTo>
                  <a:pt x="903769" y="4126640"/>
                </a:lnTo>
                <a:lnTo>
                  <a:pt x="846111" y="4117841"/>
                </a:lnTo>
                <a:cubicBezTo>
                  <a:pt x="363237" y="4019030"/>
                  <a:pt x="0" y="3591783"/>
                  <a:pt x="0" y="3079697"/>
                </a:cubicBezTo>
                <a:lnTo>
                  <a:pt x="0" y="2281591"/>
                </a:lnTo>
                <a:lnTo>
                  <a:pt x="0" y="1521160"/>
                </a:lnTo>
                <a:lnTo>
                  <a:pt x="0" y="723055"/>
                </a:lnTo>
                <a:cubicBezTo>
                  <a:pt x="0" y="323722"/>
                  <a:pt x="323722" y="0"/>
                  <a:pt x="723055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60400" y="753892"/>
            <a:ext cx="1600011" cy="19868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71154" y="5544514"/>
            <a:ext cx="1245892" cy="80891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1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
</a:t>
            </a:r>
            <a:r>
              <a:rPr kumimoji="1" lang="zh-CN" altLang="en-US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L" panose="00020600040101010101" charset="-122"/>
                <a:ea typeface="OPPOSans L" panose="00020600040101010101" charset="-122"/>
                <a:cs typeface="OPPOSans H" panose="00020600040101010101" charset="-122"/>
              </a:rPr>
              <a:t>朱昱洋</a:t>
            </a:r>
            <a:endParaRPr kumimoji="1" lang="zh-CN" altLang="en-US" sz="18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OPPOSans L" panose="00020600040101010101" charset="-122"/>
              <a:ea typeface="OPPOSans L" panose="00020600040101010101" charset="-122"/>
              <a:cs typeface="OPPOSans L" panose="00020600040101010101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2176101" y="5544515"/>
            <a:ext cx="1747667" cy="80890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1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
</a:t>
            </a:r>
            <a:r>
              <a:rPr kumimoji="1" lang="en-US" altLang="zh-CN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OPPOSans H" panose="00020600040101010101" charset="-122"/>
                <a:sym typeface="+mn-ea"/>
              </a:rPr>
              <a:t>2024.10.08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7449876" y="5476398"/>
            <a:ext cx="866186" cy="834924"/>
          </a:xfrm>
          <a:custGeom>
            <a:avLst/>
            <a:gdLst>
              <a:gd name="connsiteX0" fmla="*/ 699339 w 1398678"/>
              <a:gd name="connsiteY0" fmla="*/ 0 h 1348198"/>
              <a:gd name="connsiteX1" fmla="*/ 804380 w 1398678"/>
              <a:gd name="connsiteY1" fmla="*/ 495317 h 1348198"/>
              <a:gd name="connsiteX2" fmla="*/ 839152 w 1398678"/>
              <a:gd name="connsiteY2" fmla="*/ 535463 h 1348198"/>
              <a:gd name="connsiteX3" fmla="*/ 881581 w 1398678"/>
              <a:gd name="connsiteY3" fmla="*/ 572213 h 1348198"/>
              <a:gd name="connsiteX4" fmla="*/ 1398678 w 1398678"/>
              <a:gd name="connsiteY4" fmla="*/ 674099 h 1348198"/>
              <a:gd name="connsiteX5" fmla="*/ 881581 w 1398678"/>
              <a:gd name="connsiteY5" fmla="*/ 775986 h 1348198"/>
              <a:gd name="connsiteX6" fmla="*/ 839152 w 1398678"/>
              <a:gd name="connsiteY6" fmla="*/ 812735 h 1348198"/>
              <a:gd name="connsiteX7" fmla="*/ 804380 w 1398678"/>
              <a:gd name="connsiteY7" fmla="*/ 852881 h 1348198"/>
              <a:gd name="connsiteX8" fmla="*/ 699339 w 1398678"/>
              <a:gd name="connsiteY8" fmla="*/ 1348198 h 1348198"/>
              <a:gd name="connsiteX9" fmla="*/ 594299 w 1398678"/>
              <a:gd name="connsiteY9" fmla="*/ 852880 h 1348198"/>
              <a:gd name="connsiteX10" fmla="*/ 559528 w 1398678"/>
              <a:gd name="connsiteY10" fmla="*/ 812735 h 1348198"/>
              <a:gd name="connsiteX11" fmla="*/ 517099 w 1398678"/>
              <a:gd name="connsiteY11" fmla="*/ 775986 h 1348198"/>
              <a:gd name="connsiteX12" fmla="*/ 0 w 1398678"/>
              <a:gd name="connsiteY12" fmla="*/ 674099 h 1348198"/>
              <a:gd name="connsiteX13" fmla="*/ 517099 w 1398678"/>
              <a:gd name="connsiteY13" fmla="*/ 572212 h 1348198"/>
              <a:gd name="connsiteX14" fmla="*/ 559528 w 1398678"/>
              <a:gd name="connsiteY14" fmla="*/ 535463 h 1348198"/>
              <a:gd name="connsiteX15" fmla="*/ 594299 w 1398678"/>
              <a:gd name="connsiteY15" fmla="*/ 495318 h 1348198"/>
            </a:gdLst>
            <a:ahLst/>
            <a:cxnLst/>
            <a:rect l="l" t="t" r="r" b="b"/>
            <a:pathLst>
              <a:path w="1398678" h="1348198">
                <a:moveTo>
                  <a:pt x="699339" y="0"/>
                </a:moveTo>
                <a:lnTo>
                  <a:pt x="804380" y="495317"/>
                </a:lnTo>
                <a:lnTo>
                  <a:pt x="839152" y="535463"/>
                </a:lnTo>
                <a:lnTo>
                  <a:pt x="881581" y="572213"/>
                </a:lnTo>
                <a:lnTo>
                  <a:pt x="1398678" y="674099"/>
                </a:lnTo>
                <a:lnTo>
                  <a:pt x="881581" y="775986"/>
                </a:lnTo>
                <a:lnTo>
                  <a:pt x="839152" y="812735"/>
                </a:lnTo>
                <a:lnTo>
                  <a:pt x="804380" y="852881"/>
                </a:lnTo>
                <a:lnTo>
                  <a:pt x="699339" y="1348198"/>
                </a:lnTo>
                <a:lnTo>
                  <a:pt x="594299" y="852880"/>
                </a:lnTo>
                <a:lnTo>
                  <a:pt x="559528" y="812735"/>
                </a:lnTo>
                <a:lnTo>
                  <a:pt x="517099" y="775986"/>
                </a:lnTo>
                <a:lnTo>
                  <a:pt x="0" y="674099"/>
                </a:lnTo>
                <a:lnTo>
                  <a:pt x="517099" y="572212"/>
                </a:lnTo>
                <a:lnTo>
                  <a:pt x="559528" y="535463"/>
                </a:lnTo>
                <a:lnTo>
                  <a:pt x="594299" y="49531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73100" y="5678905"/>
            <a:ext cx="98025" cy="556795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021061" y="5678905"/>
            <a:ext cx="98025" cy="556795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737713" y="999714"/>
            <a:ext cx="3726950" cy="5346239"/>
          </a:xfrm>
          <a:custGeom>
            <a:avLst/>
            <a:gdLst>
              <a:gd name="connsiteX0" fmla="*/ 665768 w 3431668"/>
              <a:gd name="connsiteY0" fmla="*/ 1111251 h 4922663"/>
              <a:gd name="connsiteX1" fmla="*/ 1331536 w 3431668"/>
              <a:gd name="connsiteY1" fmla="*/ 1777019 h 4922663"/>
              <a:gd name="connsiteX2" fmla="*/ 1331536 w 3431668"/>
              <a:gd name="connsiteY2" fmla="*/ 2304260 h 4922663"/>
              <a:gd name="connsiteX3" fmla="*/ 1331536 w 3431668"/>
              <a:gd name="connsiteY3" fmla="*/ 2511891 h 4922663"/>
              <a:gd name="connsiteX4" fmla="*/ 1331536 w 3431668"/>
              <a:gd name="connsiteY4" fmla="*/ 2511892 h 4922663"/>
              <a:gd name="connsiteX5" fmla="*/ 1331536 w 3431668"/>
              <a:gd name="connsiteY5" fmla="*/ 3039133 h 4922663"/>
              <a:gd name="connsiteX6" fmla="*/ 1331535 w 3431668"/>
              <a:gd name="connsiteY6" fmla="*/ 4012519 h 4922663"/>
              <a:gd name="connsiteX7" fmla="*/ 1331536 w 3431668"/>
              <a:gd name="connsiteY7" fmla="*/ 4012519 h 4922663"/>
              <a:gd name="connsiteX8" fmla="*/ 1331536 w 3431668"/>
              <a:gd name="connsiteY8" fmla="*/ 4119887 h 4922663"/>
              <a:gd name="connsiteX9" fmla="*/ 1331536 w 3431668"/>
              <a:gd name="connsiteY9" fmla="*/ 4176069 h 4922663"/>
              <a:gd name="connsiteX10" fmla="*/ 1331536 w 3431668"/>
              <a:gd name="connsiteY10" fmla="*/ 4187790 h 4922663"/>
              <a:gd name="connsiteX11" fmla="*/ 1331535 w 3431668"/>
              <a:gd name="connsiteY11" fmla="*/ 4187790 h 4922663"/>
              <a:gd name="connsiteX12" fmla="*/ 1331535 w 3431668"/>
              <a:gd name="connsiteY12" fmla="*/ 4747392 h 4922663"/>
              <a:gd name="connsiteX13" fmla="*/ 1331536 w 3431668"/>
              <a:gd name="connsiteY13" fmla="*/ 4747392 h 4922663"/>
              <a:gd name="connsiteX14" fmla="*/ 1331536 w 3431668"/>
              <a:gd name="connsiteY14" fmla="*/ 4854760 h 4922663"/>
              <a:gd name="connsiteX15" fmla="*/ 1331536 w 3431668"/>
              <a:gd name="connsiteY15" fmla="*/ 4910942 h 4922663"/>
              <a:gd name="connsiteX16" fmla="*/ 1331536 w 3431668"/>
              <a:gd name="connsiteY16" fmla="*/ 4922663 h 4922663"/>
              <a:gd name="connsiteX17" fmla="*/ 979649 w 3431668"/>
              <a:gd name="connsiteY17" fmla="*/ 4922663 h 4922663"/>
              <a:gd name="connsiteX18" fmla="*/ 979649 w 3431668"/>
              <a:gd name="connsiteY18" fmla="*/ 4922465 h 4922663"/>
              <a:gd name="connsiteX19" fmla="*/ 975716 w 3431668"/>
              <a:gd name="connsiteY19" fmla="*/ 4922663 h 4922663"/>
              <a:gd name="connsiteX20" fmla="*/ 875955 w 3431668"/>
              <a:gd name="connsiteY20" fmla="*/ 4917625 h 4922663"/>
              <a:gd name="connsiteX21" fmla="*/ 832164 w 3431668"/>
              <a:gd name="connsiteY21" fmla="*/ 4910942 h 4922663"/>
              <a:gd name="connsiteX22" fmla="*/ 779075 w 3431668"/>
              <a:gd name="connsiteY22" fmla="*/ 4902840 h 4922663"/>
              <a:gd name="connsiteX23" fmla="*/ 0 w 3431668"/>
              <a:gd name="connsiteY23" fmla="*/ 3946947 h 4922663"/>
              <a:gd name="connsiteX24" fmla="*/ 0 w 3431668"/>
              <a:gd name="connsiteY24" fmla="*/ 3212074 h 4922663"/>
              <a:gd name="connsiteX25" fmla="*/ 0 w 3431668"/>
              <a:gd name="connsiteY25" fmla="*/ 2511892 h 4922663"/>
              <a:gd name="connsiteX26" fmla="*/ 0 w 3431668"/>
              <a:gd name="connsiteY26" fmla="*/ 1777019 h 4922663"/>
              <a:gd name="connsiteX27" fmla="*/ 665768 w 3431668"/>
              <a:gd name="connsiteY27" fmla="*/ 1111251 h 4922663"/>
              <a:gd name="connsiteX28" fmla="*/ 2451628 w 3431668"/>
              <a:gd name="connsiteY28" fmla="*/ 0 h 4922663"/>
              <a:gd name="connsiteX29" fmla="*/ 3431668 w 3431668"/>
              <a:gd name="connsiteY29" fmla="*/ 980040 h 4922663"/>
              <a:gd name="connsiteX30" fmla="*/ 3431668 w 3431668"/>
              <a:gd name="connsiteY30" fmla="*/ 2145805 h 4922663"/>
              <a:gd name="connsiteX31" fmla="*/ 3431668 w 3431668"/>
              <a:gd name="connsiteY31" fmla="*/ 3745177 h 4922663"/>
              <a:gd name="connsiteX32" fmla="*/ 3431668 w 3431668"/>
              <a:gd name="connsiteY32" fmla="*/ 4910942 h 4922663"/>
              <a:gd name="connsiteX33" fmla="*/ 1471588 w 3431668"/>
              <a:gd name="connsiteY33" fmla="*/ 4910942 h 4922663"/>
              <a:gd name="connsiteX34" fmla="*/ 1471588 w 3431668"/>
              <a:gd name="connsiteY34" fmla="*/ 3745177 h 4922663"/>
              <a:gd name="connsiteX35" fmla="*/ 1471588 w 3431668"/>
              <a:gd name="connsiteY35" fmla="*/ 2145805 h 4922663"/>
              <a:gd name="connsiteX36" fmla="*/ 1471588 w 3431668"/>
              <a:gd name="connsiteY36" fmla="*/ 980040 h 4922663"/>
              <a:gd name="connsiteX37" fmla="*/ 2451628 w 3431668"/>
              <a:gd name="connsiteY37" fmla="*/ 0 h 4922663"/>
            </a:gdLst>
            <a:ahLst/>
            <a:cxnLst/>
            <a:rect l="l" t="t" r="r" b="b"/>
            <a:pathLst>
              <a:path w="3431668" h="4922663">
                <a:moveTo>
                  <a:pt x="665768" y="1111251"/>
                </a:moveTo>
                <a:cubicBezTo>
                  <a:pt x="1033462" y="1111251"/>
                  <a:pt x="1331536" y="1409325"/>
                  <a:pt x="1331536" y="1777019"/>
                </a:cubicBezTo>
                <a:lnTo>
                  <a:pt x="1331536" y="2304260"/>
                </a:lnTo>
                <a:lnTo>
                  <a:pt x="1331536" y="2511891"/>
                </a:lnTo>
                <a:lnTo>
                  <a:pt x="1331536" y="2511892"/>
                </a:lnTo>
                <a:lnTo>
                  <a:pt x="1331536" y="3039133"/>
                </a:lnTo>
                <a:lnTo>
                  <a:pt x="1331535" y="4012519"/>
                </a:lnTo>
                <a:lnTo>
                  <a:pt x="1331536" y="4012519"/>
                </a:lnTo>
                <a:lnTo>
                  <a:pt x="1331536" y="4119887"/>
                </a:lnTo>
                <a:lnTo>
                  <a:pt x="1331536" y="4176069"/>
                </a:lnTo>
                <a:lnTo>
                  <a:pt x="1331536" y="4187790"/>
                </a:lnTo>
                <a:lnTo>
                  <a:pt x="1331535" y="4187790"/>
                </a:lnTo>
                <a:lnTo>
                  <a:pt x="1331535" y="4747392"/>
                </a:lnTo>
                <a:lnTo>
                  <a:pt x="1331536" y="4747392"/>
                </a:lnTo>
                <a:lnTo>
                  <a:pt x="1331536" y="4854760"/>
                </a:lnTo>
                <a:lnTo>
                  <a:pt x="1331536" y="4910942"/>
                </a:lnTo>
                <a:lnTo>
                  <a:pt x="1331536" y="4922663"/>
                </a:lnTo>
                <a:lnTo>
                  <a:pt x="979649" y="4922663"/>
                </a:lnTo>
                <a:lnTo>
                  <a:pt x="979649" y="4922465"/>
                </a:lnTo>
                <a:lnTo>
                  <a:pt x="975716" y="4922663"/>
                </a:lnTo>
                <a:cubicBezTo>
                  <a:pt x="942036" y="4922663"/>
                  <a:pt x="908755" y="4920957"/>
                  <a:pt x="875955" y="4917625"/>
                </a:cubicBezTo>
                <a:lnTo>
                  <a:pt x="832164" y="4910942"/>
                </a:lnTo>
                <a:lnTo>
                  <a:pt x="779075" y="4902840"/>
                </a:lnTo>
                <a:cubicBezTo>
                  <a:pt x="334458" y="4811858"/>
                  <a:pt x="0" y="4418461"/>
                  <a:pt x="0" y="3946947"/>
                </a:cubicBezTo>
                <a:lnTo>
                  <a:pt x="0" y="3212074"/>
                </a:lnTo>
                <a:lnTo>
                  <a:pt x="0" y="2511892"/>
                </a:lnTo>
                <a:lnTo>
                  <a:pt x="0" y="1777019"/>
                </a:lnTo>
                <a:cubicBezTo>
                  <a:pt x="0" y="1409325"/>
                  <a:pt x="298074" y="1111251"/>
                  <a:pt x="665768" y="1111251"/>
                </a:cubicBezTo>
                <a:close/>
                <a:moveTo>
                  <a:pt x="2451628" y="0"/>
                </a:moveTo>
                <a:cubicBezTo>
                  <a:pt x="2992889" y="0"/>
                  <a:pt x="3431668" y="438779"/>
                  <a:pt x="3431668" y="980040"/>
                </a:cubicBezTo>
                <a:lnTo>
                  <a:pt x="3431668" y="2145805"/>
                </a:lnTo>
                <a:lnTo>
                  <a:pt x="3431668" y="3745177"/>
                </a:lnTo>
                <a:lnTo>
                  <a:pt x="3431668" y="4910942"/>
                </a:lnTo>
                <a:lnTo>
                  <a:pt x="1471588" y="4910942"/>
                </a:lnTo>
                <a:lnTo>
                  <a:pt x="1471588" y="3745177"/>
                </a:lnTo>
                <a:lnTo>
                  <a:pt x="1471588" y="2145805"/>
                </a:lnTo>
                <a:lnTo>
                  <a:pt x="1471588" y="980040"/>
                </a:lnTo>
                <a:cubicBezTo>
                  <a:pt x="1471588" y="438779"/>
                  <a:pt x="1910367" y="0"/>
                  <a:pt x="245162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1096620" y="1739289"/>
            <a:ext cx="730254" cy="703898"/>
          </a:xfrm>
          <a:custGeom>
            <a:avLst/>
            <a:gdLst>
              <a:gd name="connsiteX0" fmla="*/ 699339 w 1398678"/>
              <a:gd name="connsiteY0" fmla="*/ 0 h 1348198"/>
              <a:gd name="connsiteX1" fmla="*/ 804380 w 1398678"/>
              <a:gd name="connsiteY1" fmla="*/ 495317 h 1348198"/>
              <a:gd name="connsiteX2" fmla="*/ 839152 w 1398678"/>
              <a:gd name="connsiteY2" fmla="*/ 535463 h 1348198"/>
              <a:gd name="connsiteX3" fmla="*/ 881581 w 1398678"/>
              <a:gd name="connsiteY3" fmla="*/ 572213 h 1348198"/>
              <a:gd name="connsiteX4" fmla="*/ 1398678 w 1398678"/>
              <a:gd name="connsiteY4" fmla="*/ 674099 h 1348198"/>
              <a:gd name="connsiteX5" fmla="*/ 881581 w 1398678"/>
              <a:gd name="connsiteY5" fmla="*/ 775986 h 1348198"/>
              <a:gd name="connsiteX6" fmla="*/ 839152 w 1398678"/>
              <a:gd name="connsiteY6" fmla="*/ 812735 h 1348198"/>
              <a:gd name="connsiteX7" fmla="*/ 804380 w 1398678"/>
              <a:gd name="connsiteY7" fmla="*/ 852881 h 1348198"/>
              <a:gd name="connsiteX8" fmla="*/ 699339 w 1398678"/>
              <a:gd name="connsiteY8" fmla="*/ 1348198 h 1348198"/>
              <a:gd name="connsiteX9" fmla="*/ 594299 w 1398678"/>
              <a:gd name="connsiteY9" fmla="*/ 852880 h 1348198"/>
              <a:gd name="connsiteX10" fmla="*/ 559528 w 1398678"/>
              <a:gd name="connsiteY10" fmla="*/ 812735 h 1348198"/>
              <a:gd name="connsiteX11" fmla="*/ 517099 w 1398678"/>
              <a:gd name="connsiteY11" fmla="*/ 775986 h 1348198"/>
              <a:gd name="connsiteX12" fmla="*/ 0 w 1398678"/>
              <a:gd name="connsiteY12" fmla="*/ 674099 h 1348198"/>
              <a:gd name="connsiteX13" fmla="*/ 517099 w 1398678"/>
              <a:gd name="connsiteY13" fmla="*/ 572212 h 1348198"/>
              <a:gd name="connsiteX14" fmla="*/ 559528 w 1398678"/>
              <a:gd name="connsiteY14" fmla="*/ 535463 h 1348198"/>
              <a:gd name="connsiteX15" fmla="*/ 594299 w 1398678"/>
              <a:gd name="connsiteY15" fmla="*/ 495318 h 1348198"/>
            </a:gdLst>
            <a:ahLst/>
            <a:cxnLst/>
            <a:rect l="l" t="t" r="r" b="b"/>
            <a:pathLst>
              <a:path w="1398678" h="1348198">
                <a:moveTo>
                  <a:pt x="699339" y="0"/>
                </a:moveTo>
                <a:lnTo>
                  <a:pt x="804380" y="495317"/>
                </a:lnTo>
                <a:lnTo>
                  <a:pt x="839152" y="535463"/>
                </a:lnTo>
                <a:lnTo>
                  <a:pt x="881581" y="572213"/>
                </a:lnTo>
                <a:lnTo>
                  <a:pt x="1398678" y="674099"/>
                </a:lnTo>
                <a:lnTo>
                  <a:pt x="881581" y="775986"/>
                </a:lnTo>
                <a:lnTo>
                  <a:pt x="839152" y="812735"/>
                </a:lnTo>
                <a:lnTo>
                  <a:pt x="804380" y="852881"/>
                </a:lnTo>
                <a:lnTo>
                  <a:pt x="699339" y="1348198"/>
                </a:lnTo>
                <a:lnTo>
                  <a:pt x="594299" y="852880"/>
                </a:lnTo>
                <a:lnTo>
                  <a:pt x="559528" y="812735"/>
                </a:lnTo>
                <a:lnTo>
                  <a:pt x="517099" y="775986"/>
                </a:lnTo>
                <a:lnTo>
                  <a:pt x="0" y="674099"/>
                </a:lnTo>
                <a:lnTo>
                  <a:pt x="517099" y="572212"/>
                </a:lnTo>
                <a:lnTo>
                  <a:pt x="559528" y="535463"/>
                </a:lnTo>
                <a:lnTo>
                  <a:pt x="594299" y="49531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3561570" y="5513677"/>
            <a:ext cx="1447807" cy="723398"/>
            <a:chOff x="3561570" y="5513677"/>
            <a:chExt cx="1447807" cy="723398"/>
          </a:xfrm>
        </p:grpSpPr>
        <p:cxnSp>
          <p:nvCxnSpPr>
            <p:cNvPr id="16" name="标题 1"/>
            <p:cNvCxnSpPr/>
            <p:nvPr/>
          </p:nvCxnSpPr>
          <p:spPr>
            <a:xfrm>
              <a:off x="3561570" y="6232968"/>
              <a:ext cx="1030478" cy="0"/>
            </a:xfrm>
            <a:prstGeom prst="line">
              <a:avLst/>
            </a:prstGeom>
            <a:noFill/>
            <a:ln w="25400" cap="sq">
              <a:solidFill>
                <a:schemeClr val="tx1">
                  <a:lumMod val="85000"/>
                  <a:lumOff val="15000"/>
                </a:schemeClr>
              </a:solidFill>
              <a:miter/>
            </a:ln>
          </p:spPr>
        </p:cxnSp>
        <p:sp>
          <p:nvSpPr>
            <p:cNvPr id="17" name="标题 1"/>
            <p:cNvSpPr txBox="1"/>
            <p:nvPr/>
          </p:nvSpPr>
          <p:spPr>
            <a:xfrm>
              <a:off x="4285979" y="5513677"/>
              <a:ext cx="723398" cy="723398"/>
            </a:xfrm>
            <a:prstGeom prst="arc">
              <a:avLst>
                <a:gd name="adj1" fmla="val 6092146"/>
                <a:gd name="adj2" fmla="val 10800000"/>
              </a:avLst>
            </a:prstGeom>
            <a:noFill/>
            <a:ln w="25400" cap="sq">
              <a:solidFill>
                <a:schemeClr val="tx1">
                  <a:lumMod val="85000"/>
                  <a:lumOff val="15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8" name="标题 1"/>
          <p:cNvSpPr txBox="1"/>
          <p:nvPr/>
        </p:nvSpPr>
        <p:spPr>
          <a:xfrm rot="20447673">
            <a:off x="1702698" y="1520711"/>
            <a:ext cx="1446110" cy="499810"/>
          </a:xfrm>
          <a:prstGeom prst="ellipse">
            <a:avLst/>
          </a:prstGeom>
          <a:noFill/>
          <a:ln w="6350" cap="sq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052672" y="1278459"/>
            <a:ext cx="563475" cy="543138"/>
          </a:xfrm>
          <a:custGeom>
            <a:avLst/>
            <a:gdLst>
              <a:gd name="connsiteX0" fmla="*/ 699339 w 1398678"/>
              <a:gd name="connsiteY0" fmla="*/ 0 h 1348198"/>
              <a:gd name="connsiteX1" fmla="*/ 804380 w 1398678"/>
              <a:gd name="connsiteY1" fmla="*/ 495317 h 1348198"/>
              <a:gd name="connsiteX2" fmla="*/ 839152 w 1398678"/>
              <a:gd name="connsiteY2" fmla="*/ 535463 h 1348198"/>
              <a:gd name="connsiteX3" fmla="*/ 881581 w 1398678"/>
              <a:gd name="connsiteY3" fmla="*/ 572213 h 1348198"/>
              <a:gd name="connsiteX4" fmla="*/ 1398678 w 1398678"/>
              <a:gd name="connsiteY4" fmla="*/ 674099 h 1348198"/>
              <a:gd name="connsiteX5" fmla="*/ 881581 w 1398678"/>
              <a:gd name="connsiteY5" fmla="*/ 775986 h 1348198"/>
              <a:gd name="connsiteX6" fmla="*/ 839152 w 1398678"/>
              <a:gd name="connsiteY6" fmla="*/ 812735 h 1348198"/>
              <a:gd name="connsiteX7" fmla="*/ 804380 w 1398678"/>
              <a:gd name="connsiteY7" fmla="*/ 852881 h 1348198"/>
              <a:gd name="connsiteX8" fmla="*/ 699339 w 1398678"/>
              <a:gd name="connsiteY8" fmla="*/ 1348198 h 1348198"/>
              <a:gd name="connsiteX9" fmla="*/ 594299 w 1398678"/>
              <a:gd name="connsiteY9" fmla="*/ 852880 h 1348198"/>
              <a:gd name="connsiteX10" fmla="*/ 559528 w 1398678"/>
              <a:gd name="connsiteY10" fmla="*/ 812735 h 1348198"/>
              <a:gd name="connsiteX11" fmla="*/ 517099 w 1398678"/>
              <a:gd name="connsiteY11" fmla="*/ 775986 h 1348198"/>
              <a:gd name="connsiteX12" fmla="*/ 0 w 1398678"/>
              <a:gd name="connsiteY12" fmla="*/ 674099 h 1348198"/>
              <a:gd name="connsiteX13" fmla="*/ 517099 w 1398678"/>
              <a:gd name="connsiteY13" fmla="*/ 572212 h 1348198"/>
              <a:gd name="connsiteX14" fmla="*/ 559528 w 1398678"/>
              <a:gd name="connsiteY14" fmla="*/ 535463 h 1348198"/>
              <a:gd name="connsiteX15" fmla="*/ 594299 w 1398678"/>
              <a:gd name="connsiteY15" fmla="*/ 495318 h 1348198"/>
            </a:gdLst>
            <a:ahLst/>
            <a:cxnLst/>
            <a:rect l="l" t="t" r="r" b="b"/>
            <a:pathLst>
              <a:path w="1398678" h="1348198">
                <a:moveTo>
                  <a:pt x="699339" y="0"/>
                </a:moveTo>
                <a:lnTo>
                  <a:pt x="804380" y="495317"/>
                </a:lnTo>
                <a:lnTo>
                  <a:pt x="839152" y="535463"/>
                </a:lnTo>
                <a:lnTo>
                  <a:pt x="881581" y="572213"/>
                </a:lnTo>
                <a:lnTo>
                  <a:pt x="1398678" y="674099"/>
                </a:lnTo>
                <a:lnTo>
                  <a:pt x="881581" y="775986"/>
                </a:lnTo>
                <a:lnTo>
                  <a:pt x="839152" y="812735"/>
                </a:lnTo>
                <a:lnTo>
                  <a:pt x="804380" y="852881"/>
                </a:lnTo>
                <a:lnTo>
                  <a:pt x="699339" y="1348198"/>
                </a:lnTo>
                <a:lnTo>
                  <a:pt x="594299" y="852880"/>
                </a:lnTo>
                <a:lnTo>
                  <a:pt x="559528" y="812735"/>
                </a:lnTo>
                <a:lnTo>
                  <a:pt x="517099" y="775986"/>
                </a:lnTo>
                <a:lnTo>
                  <a:pt x="0" y="674099"/>
                </a:lnTo>
                <a:lnTo>
                  <a:pt x="517099" y="572212"/>
                </a:lnTo>
                <a:lnTo>
                  <a:pt x="559528" y="535463"/>
                </a:lnTo>
                <a:lnTo>
                  <a:pt x="594299" y="49531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5400000">
            <a:off x="1192734" y="1573570"/>
            <a:ext cx="659706" cy="659706"/>
          </a:xfrm>
          <a:custGeom>
            <a:avLst/>
            <a:gdLst>
              <a:gd name="connsiteX0" fmla="*/ 0 w 659706"/>
              <a:gd name="connsiteY0" fmla="*/ 329852 h 659706"/>
              <a:gd name="connsiteX1" fmla="*/ 129028 w 659706"/>
              <a:gd name="connsiteY1" fmla="*/ 135195 h 659706"/>
              <a:gd name="connsiteX2" fmla="*/ 133735 w 659706"/>
              <a:gd name="connsiteY2" fmla="*/ 133733 h 659706"/>
              <a:gd name="connsiteX3" fmla="*/ 135196 w 659706"/>
              <a:gd name="connsiteY3" fmla="*/ 129027 h 659706"/>
              <a:gd name="connsiteX4" fmla="*/ 329853 w 659706"/>
              <a:gd name="connsiteY4" fmla="*/ 0 h 659706"/>
              <a:gd name="connsiteX5" fmla="*/ 524510 w 659706"/>
              <a:gd name="connsiteY5" fmla="*/ 129027 h 659706"/>
              <a:gd name="connsiteX6" fmla="*/ 525971 w 659706"/>
              <a:gd name="connsiteY6" fmla="*/ 133733 h 659706"/>
              <a:gd name="connsiteX7" fmla="*/ 530679 w 659706"/>
              <a:gd name="connsiteY7" fmla="*/ 135195 h 659706"/>
              <a:gd name="connsiteX8" fmla="*/ 659706 w 659706"/>
              <a:gd name="connsiteY8" fmla="*/ 329852 h 659706"/>
              <a:gd name="connsiteX9" fmla="*/ 530679 w 659706"/>
              <a:gd name="connsiteY9" fmla="*/ 524509 h 659706"/>
              <a:gd name="connsiteX10" fmla="*/ 525427 w 659706"/>
              <a:gd name="connsiteY10" fmla="*/ 526140 h 659706"/>
              <a:gd name="connsiteX11" fmla="*/ 524510 w 659706"/>
              <a:gd name="connsiteY11" fmla="*/ 530679 h 659706"/>
              <a:gd name="connsiteX12" fmla="*/ 329853 w 659706"/>
              <a:gd name="connsiteY12" fmla="*/ 659706 h 659706"/>
              <a:gd name="connsiteX13" fmla="*/ 135196 w 659706"/>
              <a:gd name="connsiteY13" fmla="*/ 530679 h 659706"/>
              <a:gd name="connsiteX14" fmla="*/ 133734 w 659706"/>
              <a:gd name="connsiteY14" fmla="*/ 525971 h 659706"/>
              <a:gd name="connsiteX15" fmla="*/ 129028 w 659706"/>
              <a:gd name="connsiteY15" fmla="*/ 524509 h 659706"/>
              <a:gd name="connsiteX16" fmla="*/ 0 w 659706"/>
              <a:gd name="connsiteY16" fmla="*/ 329852 h 659706"/>
            </a:gdLst>
            <a:ahLst/>
            <a:cxnLst/>
            <a:rect l="l" t="t" r="r" b="b"/>
            <a:pathLst>
              <a:path w="659706" h="659706">
                <a:moveTo>
                  <a:pt x="0" y="329852"/>
                </a:moveTo>
                <a:cubicBezTo>
                  <a:pt x="0" y="242346"/>
                  <a:pt x="53203" y="167265"/>
                  <a:pt x="129028" y="135195"/>
                </a:cubicBezTo>
                <a:lnTo>
                  <a:pt x="133735" y="133733"/>
                </a:lnTo>
                <a:lnTo>
                  <a:pt x="135196" y="129027"/>
                </a:lnTo>
                <a:cubicBezTo>
                  <a:pt x="167267" y="53203"/>
                  <a:pt x="242347" y="0"/>
                  <a:pt x="329853" y="0"/>
                </a:cubicBezTo>
                <a:cubicBezTo>
                  <a:pt x="417359" y="0"/>
                  <a:pt x="492439" y="53203"/>
                  <a:pt x="524510" y="129027"/>
                </a:cubicBezTo>
                <a:lnTo>
                  <a:pt x="525971" y="133733"/>
                </a:lnTo>
                <a:lnTo>
                  <a:pt x="530679" y="135195"/>
                </a:lnTo>
                <a:cubicBezTo>
                  <a:pt x="606503" y="167265"/>
                  <a:pt x="659706" y="242346"/>
                  <a:pt x="659706" y="329852"/>
                </a:cubicBezTo>
                <a:cubicBezTo>
                  <a:pt x="659706" y="417358"/>
                  <a:pt x="606503" y="492439"/>
                  <a:pt x="530679" y="524509"/>
                </a:cubicBezTo>
                <a:lnTo>
                  <a:pt x="525427" y="526140"/>
                </a:lnTo>
                <a:lnTo>
                  <a:pt x="524510" y="530679"/>
                </a:lnTo>
                <a:cubicBezTo>
                  <a:pt x="492439" y="606503"/>
                  <a:pt x="417359" y="659706"/>
                  <a:pt x="329853" y="659706"/>
                </a:cubicBezTo>
                <a:cubicBezTo>
                  <a:pt x="242347" y="659706"/>
                  <a:pt x="167267" y="606503"/>
                  <a:pt x="135196" y="530679"/>
                </a:cubicBezTo>
                <a:lnTo>
                  <a:pt x="133734" y="525971"/>
                </a:lnTo>
                <a:lnTo>
                  <a:pt x="129028" y="524509"/>
                </a:lnTo>
                <a:cubicBezTo>
                  <a:pt x="53203" y="492439"/>
                  <a:pt x="0" y="417358"/>
                  <a:pt x="0" y="329852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5400000">
            <a:off x="924969" y="1588318"/>
            <a:ext cx="659706" cy="659706"/>
          </a:xfrm>
          <a:custGeom>
            <a:avLst/>
            <a:gdLst>
              <a:gd name="connsiteX0" fmla="*/ 0 w 659706"/>
              <a:gd name="connsiteY0" fmla="*/ 329852 h 659706"/>
              <a:gd name="connsiteX1" fmla="*/ 129028 w 659706"/>
              <a:gd name="connsiteY1" fmla="*/ 135195 h 659706"/>
              <a:gd name="connsiteX2" fmla="*/ 133735 w 659706"/>
              <a:gd name="connsiteY2" fmla="*/ 133733 h 659706"/>
              <a:gd name="connsiteX3" fmla="*/ 135196 w 659706"/>
              <a:gd name="connsiteY3" fmla="*/ 129027 h 659706"/>
              <a:gd name="connsiteX4" fmla="*/ 329853 w 659706"/>
              <a:gd name="connsiteY4" fmla="*/ 0 h 659706"/>
              <a:gd name="connsiteX5" fmla="*/ 524510 w 659706"/>
              <a:gd name="connsiteY5" fmla="*/ 129027 h 659706"/>
              <a:gd name="connsiteX6" fmla="*/ 525971 w 659706"/>
              <a:gd name="connsiteY6" fmla="*/ 133733 h 659706"/>
              <a:gd name="connsiteX7" fmla="*/ 530679 w 659706"/>
              <a:gd name="connsiteY7" fmla="*/ 135195 h 659706"/>
              <a:gd name="connsiteX8" fmla="*/ 659706 w 659706"/>
              <a:gd name="connsiteY8" fmla="*/ 329852 h 659706"/>
              <a:gd name="connsiteX9" fmla="*/ 530679 w 659706"/>
              <a:gd name="connsiteY9" fmla="*/ 524509 h 659706"/>
              <a:gd name="connsiteX10" fmla="*/ 525427 w 659706"/>
              <a:gd name="connsiteY10" fmla="*/ 526140 h 659706"/>
              <a:gd name="connsiteX11" fmla="*/ 524510 w 659706"/>
              <a:gd name="connsiteY11" fmla="*/ 530679 h 659706"/>
              <a:gd name="connsiteX12" fmla="*/ 329853 w 659706"/>
              <a:gd name="connsiteY12" fmla="*/ 659706 h 659706"/>
              <a:gd name="connsiteX13" fmla="*/ 135196 w 659706"/>
              <a:gd name="connsiteY13" fmla="*/ 530679 h 659706"/>
              <a:gd name="connsiteX14" fmla="*/ 133734 w 659706"/>
              <a:gd name="connsiteY14" fmla="*/ 525971 h 659706"/>
              <a:gd name="connsiteX15" fmla="*/ 129028 w 659706"/>
              <a:gd name="connsiteY15" fmla="*/ 524509 h 659706"/>
              <a:gd name="connsiteX16" fmla="*/ 0 w 659706"/>
              <a:gd name="connsiteY16" fmla="*/ 329852 h 659706"/>
            </a:gdLst>
            <a:ahLst/>
            <a:cxnLst/>
            <a:rect l="l" t="t" r="r" b="b"/>
            <a:pathLst>
              <a:path w="659706" h="659706">
                <a:moveTo>
                  <a:pt x="0" y="329852"/>
                </a:moveTo>
                <a:cubicBezTo>
                  <a:pt x="0" y="242346"/>
                  <a:pt x="53203" y="167265"/>
                  <a:pt x="129028" y="135195"/>
                </a:cubicBezTo>
                <a:lnTo>
                  <a:pt x="133735" y="133733"/>
                </a:lnTo>
                <a:lnTo>
                  <a:pt x="135196" y="129027"/>
                </a:lnTo>
                <a:cubicBezTo>
                  <a:pt x="167267" y="53203"/>
                  <a:pt x="242347" y="0"/>
                  <a:pt x="329853" y="0"/>
                </a:cubicBezTo>
                <a:cubicBezTo>
                  <a:pt x="417359" y="0"/>
                  <a:pt x="492439" y="53203"/>
                  <a:pt x="524510" y="129027"/>
                </a:cubicBezTo>
                <a:lnTo>
                  <a:pt x="525971" y="133733"/>
                </a:lnTo>
                <a:lnTo>
                  <a:pt x="530679" y="135195"/>
                </a:lnTo>
                <a:cubicBezTo>
                  <a:pt x="606503" y="167265"/>
                  <a:pt x="659706" y="242346"/>
                  <a:pt x="659706" y="329852"/>
                </a:cubicBezTo>
                <a:cubicBezTo>
                  <a:pt x="659706" y="417358"/>
                  <a:pt x="606503" y="492439"/>
                  <a:pt x="530679" y="524509"/>
                </a:cubicBezTo>
                <a:lnTo>
                  <a:pt x="525427" y="526140"/>
                </a:lnTo>
                <a:lnTo>
                  <a:pt x="524510" y="530679"/>
                </a:lnTo>
                <a:cubicBezTo>
                  <a:pt x="492439" y="606503"/>
                  <a:pt x="417359" y="659706"/>
                  <a:pt x="329853" y="659706"/>
                </a:cubicBezTo>
                <a:cubicBezTo>
                  <a:pt x="242347" y="659706"/>
                  <a:pt x="167267" y="606503"/>
                  <a:pt x="135196" y="530679"/>
                </a:cubicBezTo>
                <a:lnTo>
                  <a:pt x="133734" y="525971"/>
                </a:lnTo>
                <a:lnTo>
                  <a:pt x="129028" y="524509"/>
                </a:lnTo>
                <a:cubicBezTo>
                  <a:pt x="53203" y="492439"/>
                  <a:pt x="0" y="417358"/>
                  <a:pt x="0" y="32985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905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5400000">
            <a:off x="657203" y="1588318"/>
            <a:ext cx="659706" cy="659706"/>
          </a:xfrm>
          <a:custGeom>
            <a:avLst/>
            <a:gdLst>
              <a:gd name="connsiteX0" fmla="*/ 0 w 659706"/>
              <a:gd name="connsiteY0" fmla="*/ 329852 h 659706"/>
              <a:gd name="connsiteX1" fmla="*/ 129028 w 659706"/>
              <a:gd name="connsiteY1" fmla="*/ 135195 h 659706"/>
              <a:gd name="connsiteX2" fmla="*/ 133735 w 659706"/>
              <a:gd name="connsiteY2" fmla="*/ 133733 h 659706"/>
              <a:gd name="connsiteX3" fmla="*/ 135196 w 659706"/>
              <a:gd name="connsiteY3" fmla="*/ 129027 h 659706"/>
              <a:gd name="connsiteX4" fmla="*/ 329853 w 659706"/>
              <a:gd name="connsiteY4" fmla="*/ 0 h 659706"/>
              <a:gd name="connsiteX5" fmla="*/ 524510 w 659706"/>
              <a:gd name="connsiteY5" fmla="*/ 129027 h 659706"/>
              <a:gd name="connsiteX6" fmla="*/ 525971 w 659706"/>
              <a:gd name="connsiteY6" fmla="*/ 133733 h 659706"/>
              <a:gd name="connsiteX7" fmla="*/ 530679 w 659706"/>
              <a:gd name="connsiteY7" fmla="*/ 135195 h 659706"/>
              <a:gd name="connsiteX8" fmla="*/ 659706 w 659706"/>
              <a:gd name="connsiteY8" fmla="*/ 329852 h 659706"/>
              <a:gd name="connsiteX9" fmla="*/ 530679 w 659706"/>
              <a:gd name="connsiteY9" fmla="*/ 524509 h 659706"/>
              <a:gd name="connsiteX10" fmla="*/ 525427 w 659706"/>
              <a:gd name="connsiteY10" fmla="*/ 526140 h 659706"/>
              <a:gd name="connsiteX11" fmla="*/ 524510 w 659706"/>
              <a:gd name="connsiteY11" fmla="*/ 530679 h 659706"/>
              <a:gd name="connsiteX12" fmla="*/ 329853 w 659706"/>
              <a:gd name="connsiteY12" fmla="*/ 659706 h 659706"/>
              <a:gd name="connsiteX13" fmla="*/ 135196 w 659706"/>
              <a:gd name="connsiteY13" fmla="*/ 530679 h 659706"/>
              <a:gd name="connsiteX14" fmla="*/ 133734 w 659706"/>
              <a:gd name="connsiteY14" fmla="*/ 525971 h 659706"/>
              <a:gd name="connsiteX15" fmla="*/ 129028 w 659706"/>
              <a:gd name="connsiteY15" fmla="*/ 524509 h 659706"/>
              <a:gd name="connsiteX16" fmla="*/ 0 w 659706"/>
              <a:gd name="connsiteY16" fmla="*/ 329852 h 659706"/>
            </a:gdLst>
            <a:ahLst/>
            <a:cxnLst/>
            <a:rect l="l" t="t" r="r" b="b"/>
            <a:pathLst>
              <a:path w="659706" h="659706">
                <a:moveTo>
                  <a:pt x="0" y="329852"/>
                </a:moveTo>
                <a:cubicBezTo>
                  <a:pt x="0" y="242346"/>
                  <a:pt x="53203" y="167265"/>
                  <a:pt x="129028" y="135195"/>
                </a:cubicBezTo>
                <a:lnTo>
                  <a:pt x="133735" y="133733"/>
                </a:lnTo>
                <a:lnTo>
                  <a:pt x="135196" y="129027"/>
                </a:lnTo>
                <a:cubicBezTo>
                  <a:pt x="167267" y="53203"/>
                  <a:pt x="242347" y="0"/>
                  <a:pt x="329853" y="0"/>
                </a:cubicBezTo>
                <a:cubicBezTo>
                  <a:pt x="417359" y="0"/>
                  <a:pt x="492439" y="53203"/>
                  <a:pt x="524510" y="129027"/>
                </a:cubicBezTo>
                <a:lnTo>
                  <a:pt x="525971" y="133733"/>
                </a:lnTo>
                <a:lnTo>
                  <a:pt x="530679" y="135195"/>
                </a:lnTo>
                <a:cubicBezTo>
                  <a:pt x="606503" y="167265"/>
                  <a:pt x="659706" y="242346"/>
                  <a:pt x="659706" y="329852"/>
                </a:cubicBezTo>
                <a:cubicBezTo>
                  <a:pt x="659706" y="417358"/>
                  <a:pt x="606503" y="492439"/>
                  <a:pt x="530679" y="524509"/>
                </a:cubicBezTo>
                <a:lnTo>
                  <a:pt x="525427" y="526140"/>
                </a:lnTo>
                <a:lnTo>
                  <a:pt x="524510" y="530679"/>
                </a:lnTo>
                <a:cubicBezTo>
                  <a:pt x="492439" y="606503"/>
                  <a:pt x="417359" y="659706"/>
                  <a:pt x="329853" y="659706"/>
                </a:cubicBezTo>
                <a:cubicBezTo>
                  <a:pt x="242347" y="659706"/>
                  <a:pt x="167267" y="606503"/>
                  <a:pt x="135196" y="530679"/>
                </a:cubicBezTo>
                <a:lnTo>
                  <a:pt x="133734" y="525971"/>
                </a:lnTo>
                <a:lnTo>
                  <a:pt x="129028" y="524509"/>
                </a:lnTo>
                <a:cubicBezTo>
                  <a:pt x="53203" y="492439"/>
                  <a:pt x="0" y="417358"/>
                  <a:pt x="0" y="329852"/>
                </a:cubicBezTo>
                <a:close/>
              </a:path>
            </a:pathLst>
          </a:cu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18011" y="1717042"/>
            <a:ext cx="338091" cy="338091"/>
          </a:xfrm>
          <a:prstGeom prst="star5">
            <a:avLst>
              <a:gd name="adj" fmla="val 27607"/>
              <a:gd name="hf" fmla="val 105146"/>
              <a:gd name="vf" fmla="val 110557"/>
            </a:avLst>
          </a:prstGeom>
          <a:solidFill>
            <a:schemeClr val="accent2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497958" y="2247900"/>
            <a:ext cx="7065528" cy="32639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en-US" altLang="zh-CN" sz="4800">
                <a:ln w="12700">
                  <a:noFill/>
                </a:ln>
                <a:solidFill>
                  <a:srgbClr val="9A363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谢谢大家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27000" y="-101600"/>
            <a:ext cx="12446000" cy="7061200"/>
          </a:xfrm>
          <a:prstGeom prst="rect">
            <a:avLst/>
          </a:prstGeom>
          <a:solidFill>
            <a:schemeClr val="accent2">
              <a:lumMod val="20000"/>
              <a:lumOff val="80000"/>
              <a:alpha val="23000"/>
            </a:schemeClr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V="1">
            <a:off x="-110611" y="-51955"/>
            <a:ext cx="5228995" cy="2090496"/>
          </a:xfrm>
          <a:custGeom>
            <a:avLst/>
            <a:gdLst>
              <a:gd name="connsiteX0" fmla="*/ 23524 w 3604464"/>
              <a:gd name="connsiteY0" fmla="*/ 66712 h 1441026"/>
              <a:gd name="connsiteX1" fmla="*/ 1637961 w 3604464"/>
              <a:gd name="connsiteY1" fmla="*/ 795322 h 1441026"/>
              <a:gd name="connsiteX2" fmla="*/ 2946163 w 3604464"/>
              <a:gd name="connsiteY2" fmla="*/ 817752 h 1441026"/>
              <a:gd name="connsiteX3" fmla="*/ 3604464 w 3604464"/>
              <a:gd name="connsiteY3" fmla="*/ 1441026 h 1441026"/>
              <a:gd name="connsiteX4" fmla="*/ 13744 w 3604464"/>
              <a:gd name="connsiteY4" fmla="*/ 1419313 h 1441026"/>
              <a:gd name="connsiteX5" fmla="*/ 23524 w 3604464"/>
              <a:gd name="connsiteY5" fmla="*/ 66712 h 1441026"/>
              <a:gd name="connsiteX6" fmla="*/ 40588 w 3607240"/>
              <a:gd name="connsiteY6" fmla="*/ 73693 h 1443245"/>
            </a:gdLst>
            <a:ahLst/>
            <a:cxnLst/>
            <a:rect l="l" t="t" r="r" b="b"/>
            <a:pathLst>
              <a:path w="3604464" h="1441026">
                <a:moveTo>
                  <a:pt x="23524" y="66712"/>
                </a:moveTo>
                <a:cubicBezTo>
                  <a:pt x="336296" y="-252393"/>
                  <a:pt x="1150855" y="670149"/>
                  <a:pt x="1637961" y="795322"/>
                </a:cubicBezTo>
                <a:cubicBezTo>
                  <a:pt x="2125068" y="920495"/>
                  <a:pt x="2618413" y="710135"/>
                  <a:pt x="2946163" y="817752"/>
                </a:cubicBezTo>
                <a:cubicBezTo>
                  <a:pt x="3273913" y="925369"/>
                  <a:pt x="3580703" y="1196039"/>
                  <a:pt x="3604464" y="1441026"/>
                </a:cubicBezTo>
                <a:cubicBezTo>
                  <a:pt x="2705887" y="1398676"/>
                  <a:pt x="590570" y="1467655"/>
                  <a:pt x="13744" y="1419313"/>
                </a:cubicBezTo>
                <a:cubicBezTo>
                  <a:pt x="-29682" y="926471"/>
                  <a:pt x="45678" y="515309"/>
                  <a:pt x="23524" y="6671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011599" y="2961898"/>
            <a:ext cx="3633041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en-US" altLang="zh-CN" sz="20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OPPOSans H" panose="00020600040101010101" charset="-122"/>
              </a:rPr>
              <a:t>项目</a:t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OPPOSans H" panose="00020600040101010101" charset="-122"/>
              </a:rPr>
              <a:t>目标</a:t>
            </a:r>
            <a:endParaRPr kumimoji="1"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7621699" y="2961898"/>
            <a:ext cx="3806406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项目团队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2240231" y="2807968"/>
            <a:ext cx="662845" cy="662845"/>
          </a:xfrm>
          <a:prstGeom prst="flowChartConnector">
            <a:avLst/>
          </a:prstGeom>
          <a:gradFill>
            <a:gsLst>
              <a:gs pos="0">
                <a:schemeClr val="accent1"/>
              </a:gs>
              <a:gs pos="49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263140" y="2908558"/>
            <a:ext cx="607366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2010600030101010101" charset="-122"/>
                <a:ea typeface="OPPOSans R" panose="02010600030101010101" charset="-122"/>
                <a:cs typeface="OPPOSans R" panose="02010600030101010101" charset="-122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834168" y="2807968"/>
            <a:ext cx="662845" cy="662845"/>
          </a:xfrm>
          <a:prstGeom prst="flowChartConnector">
            <a:avLst/>
          </a:prstGeom>
          <a:gradFill>
            <a:gsLst>
              <a:gs pos="0">
                <a:schemeClr val="accent1"/>
              </a:gs>
              <a:gs pos="49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857077" y="2908558"/>
            <a:ext cx="607366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2010600030101010101" charset="-122"/>
                <a:ea typeface="OPPOSans R" panose="02010600030101010101" charset="-122"/>
                <a:cs typeface="OPPOSans R" panose="02010600030101010101" charset="-122"/>
              </a:rPr>
              <a:t>02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011599" y="4000618"/>
            <a:ext cx="3633041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时间计划</a:t>
            </a:r>
            <a:endParaRPr kumimoji="1"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7621699" y="3976191"/>
            <a:ext cx="3806406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OPPOSans H" panose="00020600040101010101" charset="-122"/>
              </a:rPr>
              <a:t>项目计划</a:t>
            </a:r>
            <a:endParaRPr kumimoji="1"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2240231" y="3822261"/>
            <a:ext cx="662845" cy="662845"/>
          </a:xfrm>
          <a:prstGeom prst="flowChartConnector">
            <a:avLst/>
          </a:prstGeom>
          <a:gradFill>
            <a:gsLst>
              <a:gs pos="0">
                <a:schemeClr val="accent1"/>
              </a:gs>
              <a:gs pos="49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263140" y="3922851"/>
            <a:ext cx="607366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2010600030101010101" charset="-122"/>
                <a:ea typeface="OPPOSans R" panose="02010600030101010101" charset="-122"/>
                <a:cs typeface="OPPOSans R" panose="02010600030101010101" charset="-122"/>
              </a:rPr>
              <a:t>03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834168" y="3822261"/>
            <a:ext cx="662845" cy="662845"/>
          </a:xfrm>
          <a:prstGeom prst="flowChartConnector">
            <a:avLst/>
          </a:prstGeom>
          <a:gradFill>
            <a:gsLst>
              <a:gs pos="0">
                <a:schemeClr val="accent1"/>
              </a:gs>
              <a:gs pos="49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857077" y="3922851"/>
            <a:ext cx="607366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2010600030101010101" charset="-122"/>
                <a:ea typeface="OPPOSans R" panose="02010600030101010101" charset="-122"/>
                <a:cs typeface="OPPOSans R" panose="02010600030101010101" charset="-122"/>
              </a:rPr>
              <a:t>04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656000" y="1659659"/>
            <a:ext cx="2880000" cy="46012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rgbClr val="595959">
                    <a:alpha val="30000"/>
                  </a:srgbClr>
                </a:solidFill>
                <a:latin typeface="OPPOSans R" panose="02010600030101010101" charset="-122"/>
                <a:ea typeface="OPPOSans R" panose="02010600030101010101" charset="-122"/>
                <a:cs typeface="OPPOSans R" panose="02010600030101010101" charset="-122"/>
              </a:rPr>
              <a:t>CONTENTS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994226" y="946846"/>
            <a:ext cx="2203548" cy="10156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6000" dirty="0" err="1">
                <a:ln w="12700">
                  <a:noFill/>
                </a:ln>
                <a:solidFill>
                  <a:srgbClr val="9A363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目录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 flipH="1">
            <a:off x="7658100" y="5000312"/>
            <a:ext cx="4657080" cy="1861850"/>
          </a:xfrm>
          <a:custGeom>
            <a:avLst/>
            <a:gdLst>
              <a:gd name="connsiteX0" fmla="*/ 23524 w 3604464"/>
              <a:gd name="connsiteY0" fmla="*/ 66712 h 1441026"/>
              <a:gd name="connsiteX1" fmla="*/ 1637961 w 3604464"/>
              <a:gd name="connsiteY1" fmla="*/ 795322 h 1441026"/>
              <a:gd name="connsiteX2" fmla="*/ 2946163 w 3604464"/>
              <a:gd name="connsiteY2" fmla="*/ 817752 h 1441026"/>
              <a:gd name="connsiteX3" fmla="*/ 3604464 w 3604464"/>
              <a:gd name="connsiteY3" fmla="*/ 1441026 h 1441026"/>
              <a:gd name="connsiteX4" fmla="*/ 13744 w 3604464"/>
              <a:gd name="connsiteY4" fmla="*/ 1419313 h 1441026"/>
              <a:gd name="connsiteX5" fmla="*/ 23524 w 3604464"/>
              <a:gd name="connsiteY5" fmla="*/ 66712 h 1441026"/>
              <a:gd name="connsiteX6" fmla="*/ 40588 w 3607240"/>
              <a:gd name="connsiteY6" fmla="*/ 73693 h 1443245"/>
            </a:gdLst>
            <a:ahLst/>
            <a:cxnLst/>
            <a:rect l="l" t="t" r="r" b="b"/>
            <a:pathLst>
              <a:path w="3604464" h="1441026">
                <a:moveTo>
                  <a:pt x="23524" y="66712"/>
                </a:moveTo>
                <a:cubicBezTo>
                  <a:pt x="336296" y="-252393"/>
                  <a:pt x="1150855" y="670149"/>
                  <a:pt x="1637961" y="795322"/>
                </a:cubicBezTo>
                <a:cubicBezTo>
                  <a:pt x="2125068" y="920495"/>
                  <a:pt x="2618413" y="710135"/>
                  <a:pt x="2946163" y="817752"/>
                </a:cubicBezTo>
                <a:cubicBezTo>
                  <a:pt x="3273913" y="925369"/>
                  <a:pt x="3580703" y="1196039"/>
                  <a:pt x="3604464" y="1441026"/>
                </a:cubicBezTo>
                <a:cubicBezTo>
                  <a:pt x="2705887" y="1398676"/>
                  <a:pt x="590570" y="1467655"/>
                  <a:pt x="13744" y="1419313"/>
                </a:cubicBezTo>
                <a:cubicBezTo>
                  <a:pt x="-29682" y="926471"/>
                  <a:pt x="45678" y="515309"/>
                  <a:pt x="23524" y="6671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011599" y="4990484"/>
            <a:ext cx="3633041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测试计划</a:t>
            </a:r>
            <a:endParaRPr kumimoji="1"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2240231" y="4836554"/>
            <a:ext cx="662845" cy="662845"/>
          </a:xfrm>
          <a:prstGeom prst="flowChartConnector">
            <a:avLst/>
          </a:prstGeom>
          <a:gradFill>
            <a:gsLst>
              <a:gs pos="0">
                <a:schemeClr val="accent1"/>
              </a:gs>
              <a:gs pos="49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2263140" y="4937144"/>
            <a:ext cx="607366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2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2010600030101010101" charset="-122"/>
                <a:ea typeface="OPPOSans R" panose="02010600030101010101" charset="-122"/>
                <a:cs typeface="OPPOSans R" panose="02010600030101010101" charset="-122"/>
              </a:rPr>
              <a:t>05</a:t>
            </a:r>
            <a:endParaRPr kumimoji="1" lang="zh-CN" altLang="en-US" dirty="0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BC91BF8B-90A9-4374-9F57-0BFD5F74455D}"/>
              </a:ext>
            </a:extLst>
          </p:cNvPr>
          <p:cNvSpPr txBox="1"/>
          <p:nvPr/>
        </p:nvSpPr>
        <p:spPr>
          <a:xfrm>
            <a:off x="7654280" y="4937144"/>
            <a:ext cx="3633041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项目打分</a:t>
            </a:r>
            <a:endParaRPr kumimoji="1"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BBE3486C-24D4-4789-A28D-EEB9C6B15CC8}"/>
              </a:ext>
            </a:extLst>
          </p:cNvPr>
          <p:cNvSpPr txBox="1"/>
          <p:nvPr/>
        </p:nvSpPr>
        <p:spPr>
          <a:xfrm>
            <a:off x="6882912" y="4783214"/>
            <a:ext cx="662845" cy="662845"/>
          </a:xfrm>
          <a:prstGeom prst="flowChartConnector">
            <a:avLst/>
          </a:prstGeom>
          <a:gradFill>
            <a:gsLst>
              <a:gs pos="0">
                <a:schemeClr val="accent1"/>
              </a:gs>
              <a:gs pos="49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BF40959A-BBF1-4E42-A79D-35CC867713A1}"/>
              </a:ext>
            </a:extLst>
          </p:cNvPr>
          <p:cNvSpPr txBox="1"/>
          <p:nvPr/>
        </p:nvSpPr>
        <p:spPr>
          <a:xfrm>
            <a:off x="6905821" y="4883804"/>
            <a:ext cx="607366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2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2010600030101010101" charset="-122"/>
                <a:ea typeface="OPPOSans R" panose="02010600030101010101" charset="-122"/>
                <a:cs typeface="OPPOSans R" panose="02010600030101010101" charset="-122"/>
              </a:rPr>
              <a:t>06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AD84C7-A683-4DDF-8BB8-57AD033E3200}"/>
              </a:ext>
            </a:extLst>
          </p:cNvPr>
          <p:cNvSpPr txBox="1"/>
          <p:nvPr/>
        </p:nvSpPr>
        <p:spPr>
          <a:xfrm>
            <a:off x="-127000" y="-101600"/>
            <a:ext cx="12446000" cy="7061200"/>
          </a:xfrm>
          <a:prstGeom prst="rect">
            <a:avLst/>
          </a:prstGeom>
          <a:solidFill>
            <a:schemeClr val="accent2">
              <a:lumMod val="20000"/>
              <a:lumOff val="80000"/>
              <a:alpha val="23000"/>
            </a:schemeClr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82D83628-8463-4D2D-8F69-A39F055BC37D}"/>
              </a:ext>
            </a:extLst>
          </p:cNvPr>
          <p:cNvSpPr txBox="1"/>
          <p:nvPr/>
        </p:nvSpPr>
        <p:spPr>
          <a:xfrm>
            <a:off x="317500" y="500002"/>
            <a:ext cx="1115822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3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</a:rPr>
              <a:t>项目目标</a:t>
            </a:r>
            <a:r>
              <a:rPr kumimoji="1" lang="en-US" altLang="zh-CN" sz="32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</a:rPr>
              <a:t>i</a:t>
            </a:r>
            <a:endParaRPr kumimoji="1" lang="zh-CN" altLang="en-US" dirty="0"/>
          </a:p>
        </p:txBody>
      </p:sp>
      <p:cxnSp>
        <p:nvCxnSpPr>
          <p:cNvPr id="4" name="标题 1">
            <a:extLst>
              <a:ext uri="{FF2B5EF4-FFF2-40B4-BE49-F238E27FC236}">
                <a16:creationId xmlns:a16="http://schemas.microsoft.com/office/drawing/2014/main" id="{71A314D7-7091-40D8-BC45-A43E5FCFD56A}"/>
              </a:ext>
            </a:extLst>
          </p:cNvPr>
          <p:cNvCxnSpPr/>
          <p:nvPr/>
        </p:nvCxnSpPr>
        <p:spPr>
          <a:xfrm>
            <a:off x="396692" y="272379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C92E2A16-4D18-45C6-B93D-53E1FEB78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1253490"/>
            <a:ext cx="5050790" cy="463804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0E214A1-C199-4F12-A1C5-5500F02DFBBE}"/>
              </a:ext>
            </a:extLst>
          </p:cNvPr>
          <p:cNvSpPr txBox="1"/>
          <p:nvPr/>
        </p:nvSpPr>
        <p:spPr>
          <a:xfrm>
            <a:off x="6096000" y="1647190"/>
            <a:ext cx="503047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在当代社会，随着经济的发展和生活节奏的加快，兼职工作已经成为许多人生活中不可或缺的一部分。特别是在大学生群体中，兼职不仅是一种经济来源，更是一个锻炼能力、积累经验的重要途径。本产品旨在开发出一款易于使用、功能强大的在线兼职发布小程序，方便社会的兼职发布以及大学生的求职需求 </a:t>
            </a:r>
          </a:p>
        </p:txBody>
      </p:sp>
    </p:spTree>
    <p:extLst>
      <p:ext uri="{BB962C8B-B14F-4D97-AF65-F5344CB8AC3E}">
        <p14:creationId xmlns:p14="http://schemas.microsoft.com/office/powerpoint/2010/main" val="1529999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27000" y="-153402"/>
            <a:ext cx="12446000" cy="7061200"/>
          </a:xfrm>
          <a:prstGeom prst="rect">
            <a:avLst/>
          </a:prstGeom>
          <a:solidFill>
            <a:schemeClr val="accent2">
              <a:lumMod val="20000"/>
              <a:lumOff val="80000"/>
              <a:alpha val="23000"/>
            </a:schemeClr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1F249B07-01CD-45D2-A0FF-6D8FC6527161}"/>
              </a:ext>
            </a:extLst>
          </p:cNvPr>
          <p:cNvSpPr txBox="1"/>
          <p:nvPr/>
        </p:nvSpPr>
        <p:spPr>
          <a:xfrm>
            <a:off x="317500" y="500002"/>
            <a:ext cx="3065784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endParaRPr kumimoji="1" lang="zh-CN" altLang="en-US" sz="2800" b="1" dirty="0">
              <a:latin typeface="+mn-ea"/>
            </a:endParaRPr>
          </a:p>
        </p:txBody>
      </p:sp>
      <p:cxnSp>
        <p:nvCxnSpPr>
          <p:cNvPr id="21" name="标题 1">
            <a:extLst>
              <a:ext uri="{FF2B5EF4-FFF2-40B4-BE49-F238E27FC236}">
                <a16:creationId xmlns:a16="http://schemas.microsoft.com/office/drawing/2014/main" id="{C118C1B6-F9DD-4BDA-BCBB-9431854E71B9}"/>
              </a:ext>
            </a:extLst>
          </p:cNvPr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ED6867E2-C410-4A94-BF9D-71CA78026D01}"/>
              </a:ext>
            </a:extLst>
          </p:cNvPr>
          <p:cNvSpPr txBox="1"/>
          <p:nvPr/>
        </p:nvSpPr>
        <p:spPr>
          <a:xfrm>
            <a:off x="165100" y="600261"/>
            <a:ext cx="219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项目目标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7332B5F-BFB0-4765-84D6-D5CFD46CA602}"/>
              </a:ext>
            </a:extLst>
          </p:cNvPr>
          <p:cNvSpPr txBox="1"/>
          <p:nvPr/>
        </p:nvSpPr>
        <p:spPr>
          <a:xfrm>
            <a:off x="952500" y="1877144"/>
            <a:ext cx="722376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业务目标： 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成为领先的在线兼职信息发布平台。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在第一年内吸引至少</a:t>
            </a:r>
            <a:r>
              <a:rPr lang="en-US" altLang="zh-CN" sz="2800" kern="100" dirty="0"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5000</a:t>
            </a:r>
            <a:r>
              <a:rPr lang="zh-CN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名注册用户。 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实现至少</a:t>
            </a:r>
            <a:r>
              <a:rPr lang="en-US" altLang="zh-CN" sz="2800" kern="100" dirty="0"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200</a:t>
            </a:r>
            <a:r>
              <a:rPr lang="zh-CN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个成功匹配的兼职工作。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技术目标： 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开发一个用户友好、响应迅速的平台。 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实现高可用性和安全性。 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提供个性化推荐系统。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312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6125" y="-203200"/>
            <a:ext cx="12446000" cy="7061200"/>
          </a:xfrm>
          <a:prstGeom prst="rect">
            <a:avLst/>
          </a:prstGeom>
          <a:solidFill>
            <a:schemeClr val="accent2">
              <a:lumMod val="20000"/>
              <a:lumOff val="80000"/>
              <a:alpha val="23000"/>
            </a:schemeClr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2003440" y="3258272"/>
            <a:ext cx="2684059" cy="3418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计算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2201</a:t>
            </a:r>
            <a:r>
              <a:rPr kumimoji="1" lang="zh-CN" altLang="en-US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管一超</a:t>
            </a:r>
            <a:endParaRPr kumimoji="1" lang="en-US" altLang="zh-CN" sz="1600" dirty="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1906035" y="3708980"/>
            <a:ext cx="2741032" cy="82804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zh-CN" altLang="en-US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项目经理</a:t>
            </a:r>
            <a:endParaRPr kumimoji="1"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1860316" y="3274865"/>
            <a:ext cx="45719" cy="3809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239125" y="3260066"/>
            <a:ext cx="1870469" cy="28605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软工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2202</a:t>
            </a:r>
            <a:r>
              <a:rPr kumimoji="1" lang="zh-CN" altLang="en-US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杨凯俊</a:t>
            </a:r>
            <a:endParaRPr kumimoji="1" lang="en-US" altLang="zh-CN" sz="1600" dirty="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6096000" y="3708980"/>
            <a:ext cx="1910172" cy="6928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zh-CN" altLang="en-US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技术人员</a:t>
            </a:r>
            <a:endParaRPr kumimoji="1"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6096001" y="3283035"/>
            <a:ext cx="45719" cy="31874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032244" y="3291100"/>
            <a:ext cx="2530159" cy="25502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计算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2201</a:t>
            </a:r>
            <a:r>
              <a:rPr kumimoji="1" lang="zh-CN" altLang="en-US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朱昱洋</a:t>
            </a:r>
            <a:endParaRPr kumimoji="1" lang="en-US" altLang="zh-CN" sz="1600" dirty="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9841282" y="3746566"/>
            <a:ext cx="2583865" cy="6177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技术人员</a:t>
            </a:r>
            <a:endParaRPr kumimoji="1"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9889120" y="3312067"/>
            <a:ext cx="45719" cy="2841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17500" y="500002"/>
            <a:ext cx="3065784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3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</a:rPr>
              <a:t>项目团队</a:t>
            </a:r>
            <a:endParaRPr kumimoji="1" lang="zh-CN" altLang="en-US" dirty="0"/>
          </a:p>
        </p:txBody>
      </p:sp>
      <p:cxnSp>
        <p:nvCxnSpPr>
          <p:cNvPr id="20" name="标题 1"/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3" y="2599726"/>
            <a:ext cx="1273602" cy="178329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21" r="52799" b="26653"/>
          <a:stretch>
            <a:fillRect/>
          </a:stretch>
        </p:blipFill>
        <p:spPr>
          <a:xfrm>
            <a:off x="4378384" y="2599726"/>
            <a:ext cx="1414464" cy="1819689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197" y="2575526"/>
            <a:ext cx="1317060" cy="184326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62C4939-6377-4412-A86A-C80A90B1A114}"/>
              </a:ext>
            </a:extLst>
          </p:cNvPr>
          <p:cNvSpPr txBox="1"/>
          <p:nvPr/>
        </p:nvSpPr>
        <p:spPr>
          <a:xfrm>
            <a:off x="317500" y="985197"/>
            <a:ext cx="2893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角色与职责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27000" y="-203200"/>
            <a:ext cx="12446000" cy="7061200"/>
          </a:xfrm>
          <a:prstGeom prst="rect">
            <a:avLst/>
          </a:prstGeom>
          <a:solidFill>
            <a:schemeClr val="accent2">
              <a:lumMod val="20000"/>
              <a:lumOff val="80000"/>
              <a:alpha val="23000"/>
            </a:schemeClr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7" name="图片 16" descr="2151295c6a6e9312862c556c6063878">
            <a:extLst>
              <a:ext uri="{FF2B5EF4-FFF2-40B4-BE49-F238E27FC236}">
                <a16:creationId xmlns:a16="http://schemas.microsoft.com/office/drawing/2014/main" id="{120E89E4-B664-400A-8999-71ACB7314A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6243" y="2346960"/>
            <a:ext cx="11588438" cy="2575577"/>
          </a:xfrm>
          <a:prstGeom prst="rect">
            <a:avLst/>
          </a:prstGeom>
        </p:spPr>
      </p:pic>
      <p:sp>
        <p:nvSpPr>
          <p:cNvPr id="18" name="标题 1">
            <a:extLst>
              <a:ext uri="{FF2B5EF4-FFF2-40B4-BE49-F238E27FC236}">
                <a16:creationId xmlns:a16="http://schemas.microsoft.com/office/drawing/2014/main" id="{1F249B07-01CD-45D2-A0FF-6D8FC6527161}"/>
              </a:ext>
            </a:extLst>
          </p:cNvPr>
          <p:cNvSpPr txBox="1"/>
          <p:nvPr/>
        </p:nvSpPr>
        <p:spPr>
          <a:xfrm>
            <a:off x="317500" y="500002"/>
            <a:ext cx="3065784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3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</a:rPr>
              <a:t>项目团队</a:t>
            </a:r>
            <a:endParaRPr kumimoji="1" lang="zh-CN" altLang="en-US" dirty="0"/>
          </a:p>
        </p:txBody>
      </p:sp>
      <p:cxnSp>
        <p:nvCxnSpPr>
          <p:cNvPr id="21" name="标题 1">
            <a:extLst>
              <a:ext uri="{FF2B5EF4-FFF2-40B4-BE49-F238E27FC236}">
                <a16:creationId xmlns:a16="http://schemas.microsoft.com/office/drawing/2014/main" id="{C118C1B6-F9DD-4BDA-BCBB-9431854E71B9}"/>
              </a:ext>
            </a:extLst>
          </p:cNvPr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</p:spTree>
    <p:extLst>
      <p:ext uri="{BB962C8B-B14F-4D97-AF65-F5344CB8AC3E}">
        <p14:creationId xmlns:p14="http://schemas.microsoft.com/office/powerpoint/2010/main" val="1395443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27000" y="-203200"/>
            <a:ext cx="12446000" cy="7061200"/>
          </a:xfrm>
          <a:prstGeom prst="rect">
            <a:avLst/>
          </a:prstGeom>
          <a:solidFill>
            <a:schemeClr val="accent2">
              <a:lumMod val="20000"/>
              <a:lumOff val="80000"/>
              <a:alpha val="23000"/>
            </a:schemeClr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1F249B07-01CD-45D2-A0FF-6D8FC6527161}"/>
              </a:ext>
            </a:extLst>
          </p:cNvPr>
          <p:cNvSpPr txBox="1"/>
          <p:nvPr/>
        </p:nvSpPr>
        <p:spPr>
          <a:xfrm>
            <a:off x="317500" y="500002"/>
            <a:ext cx="3065784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3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</a:rPr>
              <a:t>项目团队</a:t>
            </a:r>
            <a:endParaRPr kumimoji="1" lang="zh-CN" altLang="en-US" dirty="0"/>
          </a:p>
        </p:txBody>
      </p:sp>
      <p:cxnSp>
        <p:nvCxnSpPr>
          <p:cNvPr id="21" name="标题 1">
            <a:extLst>
              <a:ext uri="{FF2B5EF4-FFF2-40B4-BE49-F238E27FC236}">
                <a16:creationId xmlns:a16="http://schemas.microsoft.com/office/drawing/2014/main" id="{C118C1B6-F9DD-4BDA-BCBB-9431854E71B9}"/>
              </a:ext>
            </a:extLst>
          </p:cNvPr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2227CD97-5E79-4EE0-BC07-4BE53ACD8542}"/>
              </a:ext>
            </a:extLst>
          </p:cNvPr>
          <p:cNvSpPr txBox="1"/>
          <p:nvPr/>
        </p:nvSpPr>
        <p:spPr>
          <a:xfrm>
            <a:off x="140678" y="1102668"/>
            <a:ext cx="2694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 项目角色与职责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F7FA90C-52D3-4D67-BE3E-E947C44F54F5}"/>
              </a:ext>
            </a:extLst>
          </p:cNvPr>
          <p:cNvSpPr txBox="1"/>
          <p:nvPr/>
        </p:nvSpPr>
        <p:spPr>
          <a:xfrm>
            <a:off x="317500" y="2136338"/>
            <a:ext cx="80668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zh-CN" sz="24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项目经理： 负责项目的整体规划和进度管理。 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24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产品经理： 负责需求收集和产品规划。 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24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系统架构师： 负责系统设计和技术决策。 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24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开发团队： 负责编码实现和单元测试。 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24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测试团队： 负责系统测试和缺陷管理。 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24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运维人员： 负责系统部署和日常维护。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4706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101600"/>
            <a:ext cx="12446000" cy="7061200"/>
          </a:xfrm>
          <a:prstGeom prst="rect">
            <a:avLst/>
          </a:prstGeom>
          <a:solidFill>
            <a:schemeClr val="accent2">
              <a:lumMod val="20000"/>
              <a:lumOff val="80000"/>
              <a:alpha val="23000"/>
            </a:schemeClr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9" name="标题 1"/>
          <p:cNvSpPr txBox="1"/>
          <p:nvPr/>
        </p:nvSpPr>
        <p:spPr>
          <a:xfrm>
            <a:off x="317500" y="500002"/>
            <a:ext cx="3065784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3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</a:rPr>
              <a:t>主要里程碑</a:t>
            </a:r>
            <a:endParaRPr kumimoji="1" lang="zh-CN" altLang="en-US" dirty="0"/>
          </a:p>
        </p:txBody>
      </p:sp>
      <p:cxnSp>
        <p:nvCxnSpPr>
          <p:cNvPr id="20" name="标题 1"/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FF3AD214-852B-4A0B-B287-CB56A7CD6F10}"/>
              </a:ext>
            </a:extLst>
          </p:cNvPr>
          <p:cNvSpPr txBox="1"/>
          <p:nvPr/>
        </p:nvSpPr>
        <p:spPr>
          <a:xfrm>
            <a:off x="237113" y="1736229"/>
            <a:ext cx="781091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项目启动日期：</a:t>
            </a:r>
            <a:r>
              <a:rPr lang="en-US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2024-09-01 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需求分析完成日期：</a:t>
            </a:r>
            <a:r>
              <a:rPr lang="en-US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2024-09-30 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设计阶段完成日期：</a:t>
            </a:r>
            <a:r>
              <a:rPr lang="en-US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2024-10-31 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开发阶段完成日期：</a:t>
            </a:r>
            <a:r>
              <a:rPr lang="en-US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2024-11-31 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测试阶段完成日期：</a:t>
            </a:r>
            <a:r>
              <a:rPr lang="en-US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2024-12-30 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上线时间：</a:t>
            </a:r>
            <a:r>
              <a:rPr lang="en-US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2025-01-01 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维护及支持阶段开始日期：</a:t>
            </a:r>
            <a:r>
              <a:rPr lang="en-US" altLang="zh-CN" sz="2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2025-01-01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7110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27000" y="-203200"/>
            <a:ext cx="12446000" cy="7061200"/>
          </a:xfrm>
          <a:prstGeom prst="rect">
            <a:avLst/>
          </a:prstGeom>
          <a:solidFill>
            <a:schemeClr val="accent2">
              <a:lumMod val="20000"/>
              <a:lumOff val="80000"/>
              <a:alpha val="23000"/>
            </a:schemeClr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1F249B07-01CD-45D2-A0FF-6D8FC6527161}"/>
              </a:ext>
            </a:extLst>
          </p:cNvPr>
          <p:cNvSpPr txBox="1"/>
          <p:nvPr/>
        </p:nvSpPr>
        <p:spPr>
          <a:xfrm>
            <a:off x="317500" y="500002"/>
            <a:ext cx="3065784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2800" b="1" dirty="0">
                <a:latin typeface="+mn-ea"/>
              </a:rPr>
              <a:t>项目计划</a:t>
            </a:r>
          </a:p>
        </p:txBody>
      </p:sp>
      <p:cxnSp>
        <p:nvCxnSpPr>
          <p:cNvPr id="21" name="标题 1">
            <a:extLst>
              <a:ext uri="{FF2B5EF4-FFF2-40B4-BE49-F238E27FC236}">
                <a16:creationId xmlns:a16="http://schemas.microsoft.com/office/drawing/2014/main" id="{C118C1B6-F9DD-4BDA-BCBB-9431854E71B9}"/>
              </a:ext>
            </a:extLst>
          </p:cNvPr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07B92706-B7A5-46C7-B860-3E4DE9D624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685" y="2407643"/>
            <a:ext cx="11868630" cy="354639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D6867E2-C410-4A94-BF9D-71CA78026D01}"/>
              </a:ext>
            </a:extLst>
          </p:cNvPr>
          <p:cNvSpPr txBox="1"/>
          <p:nvPr/>
        </p:nvSpPr>
        <p:spPr>
          <a:xfrm>
            <a:off x="317500" y="939444"/>
            <a:ext cx="219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时间表</a:t>
            </a:r>
          </a:p>
        </p:txBody>
      </p:sp>
    </p:spTree>
    <p:extLst>
      <p:ext uri="{BB962C8B-B14F-4D97-AF65-F5344CB8AC3E}">
        <p14:creationId xmlns:p14="http://schemas.microsoft.com/office/powerpoint/2010/main" val="8183189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2UxZmRjZjdjODlkYmM3N2I3YmUzZTEzNzNkMDRmNzM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9A3636"/>
      </a:accent1>
      <a:accent2>
        <a:srgbClr val="B1904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00000"/>
      </a:hlink>
      <a:folHlink>
        <a:srgbClr val="0000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647</Words>
  <Application>Microsoft Office PowerPoint</Application>
  <PresentationFormat>宽屏</PresentationFormat>
  <Paragraphs>127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OPPOSans R</vt:lpstr>
      <vt:lpstr>OPPOSans L</vt:lpstr>
      <vt:lpstr>Source Han Sans CN Bold</vt:lpstr>
      <vt:lpstr>Modern No. 20</vt:lpstr>
      <vt:lpstr>宋体</vt:lpstr>
      <vt:lpstr>OPPOSans H</vt:lpstr>
      <vt:lpstr>等线</vt:lpstr>
      <vt:lpstr>黑体</vt:lpstr>
      <vt:lpstr>Microsoft JhengHei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朱昱洋</dc:creator>
  <cp:lastModifiedBy>凯俊 杨</cp:lastModifiedBy>
  <cp:revision>37</cp:revision>
  <dcterms:created xsi:type="dcterms:W3CDTF">2024-09-22T14:27:00Z</dcterms:created>
  <dcterms:modified xsi:type="dcterms:W3CDTF">2024-10-08T07:08:02Z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6B588AE5DE274D54AA2F95A66D4D97D8_12</vt:lpwstr>
  </property>
  <property fmtid="{D5CDD505-2E9C-101B-9397-08002B2CF9AE}" pid="3" name="KSOProductBuildVer">
    <vt:lpwstr>2052-12.1.0.17813</vt:lpwstr>
  </property>
</Properties>
</file>